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2" r:id="rId1"/>
    <p:sldMasterId id="2147483766" r:id="rId2"/>
    <p:sldMasterId id="2147483781" r:id="rId3"/>
    <p:sldMasterId id="2147483823" r:id="rId4"/>
  </p:sldMasterIdLst>
  <p:notesMasterIdLst>
    <p:notesMasterId r:id="rId14"/>
  </p:notesMasterIdLst>
  <p:handoutMasterIdLst>
    <p:handoutMasterId r:id="rId15"/>
  </p:handoutMasterIdLst>
  <p:sldIdLst>
    <p:sldId id="538" r:id="rId5"/>
    <p:sldId id="534" r:id="rId6"/>
    <p:sldId id="272" r:id="rId7"/>
    <p:sldId id="539" r:id="rId8"/>
    <p:sldId id="546" r:id="rId9"/>
    <p:sldId id="259" r:id="rId10"/>
    <p:sldId id="544" r:id="rId11"/>
    <p:sldId id="543" r:id="rId12"/>
    <p:sldId id="260" r:id="rId13"/>
  </p:sldIdLst>
  <p:sldSz cx="12192000" cy="6858000"/>
  <p:notesSz cx="6858000" cy="9144000"/>
  <p:embeddedFontLst>
    <p:embeddedFont>
      <p:font typeface="#9Slide03 SFU Futura_07" panose="00000900000000000000" pitchFamily="2" charset="0"/>
      <p:bold r:id="rId16"/>
    </p:embeddedFont>
    <p:embeddedFont>
      <p:font typeface="#9Slide05 Claudia" pitchFamily="2" charset="0"/>
      <p:regular r:id="rId17"/>
    </p:embeddedFont>
    <p:embeddedFont>
      <p:font typeface="#9Slide05 SVNKitten" pitchFamily="2" charset="0"/>
      <p:regular r:id="rId18"/>
    </p:embeddedFont>
    <p:embeddedFont>
      <p:font typeface="#9Slide05 SVNSteady" pitchFamily="2" charset="0"/>
      <p:regular r:id="rId19"/>
    </p:embeddedFont>
    <p:embeddedFont>
      <p:font typeface="#9Slide05 SVNUT Triumph" panose="00000500000000000000" pitchFamily="2" charset="0"/>
      <p:italic r:id="rId20"/>
    </p:embeddedFont>
    <p:embeddedFont>
      <p:font typeface="#9Slide05 SVNVandella" pitchFamily="2" charset="0"/>
      <p:regular r:id="rId21"/>
    </p:embeddedFont>
    <p:embeddedFont>
      <p:font typeface="#9Slide07 Cadena" panose="02000503000000020004" pitchFamily="2" charset="0"/>
      <p:bold r:id="rId22"/>
    </p:embeddedFont>
    <p:embeddedFont>
      <p:font typeface="#9Slide07 SVNDessert Menu Scrip" panose="00000500000000000000" pitchFamily="2" charset="0"/>
      <p:regular r:id="rId23"/>
    </p:embeddedFont>
    <p:embeddedFont>
      <p:font typeface="#9Slide07 SVNStick A Round" panose="02000503000000000000" pitchFamily="2" charset="0"/>
      <p:regular r:id="rId24"/>
    </p:embeddedFont>
    <p:embeddedFont>
      <p:font typeface="Century Gothic" panose="020B0502020202020204" pitchFamily="34" charset="0"/>
      <p:regular r:id="rId25"/>
      <p:bold r:id="rId26"/>
      <p:italic r:id="rId27"/>
      <p:boldItalic r:id="rId28"/>
    </p:embeddedFont>
    <p:embeddedFont>
      <p:font typeface="Euphemia" panose="020B0503040102020104" pitchFamily="34" charset="0"/>
      <p:regular r:id="rId29"/>
    </p:embeddedFont>
    <p:embeddedFont>
      <p:font typeface="Rockwell" panose="02060603020205020403" pitchFamily="18" charset="0"/>
      <p:regular r:id="rId30"/>
      <p:bold r:id="rId31"/>
      <p:italic r:id="rId32"/>
      <p:boldItalic r:id="rId33"/>
    </p:embeddedFont>
    <p:embeddedFont>
      <p:font typeface="Wingdings 3" panose="05040102010807070707" pitchFamily="18" charset="2"/>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B050"/>
    <a:srgbClr val="5A65D7"/>
    <a:srgbClr val="76DCDD"/>
    <a:srgbClr val="DAC084"/>
    <a:srgbClr val="A6D396"/>
    <a:srgbClr val="549E39"/>
    <a:srgbClr val="0033CC"/>
    <a:srgbClr val="F3347E"/>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4" d="100"/>
          <a:sy n="74" d="100"/>
        </p:scale>
        <p:origin x="994" y="7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12/12/2024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12/12/2024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3B9702-7FBF-4720-8670-571C5E7EEDDE}"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20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27AEA-BBBB-4C9B-AB23-214EAA8AB789}"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339103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1CA30-F5CD-4CA0-B16A-349C6F830700}"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09302196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sp>
        <p:nvSpPr>
          <p:cNvPr id="4" name="Text Box 18">
            <a:extLst>
              <a:ext uri="{FF2B5EF4-FFF2-40B4-BE49-F238E27FC236}">
                <a16:creationId xmlns:a16="http://schemas.microsoft.com/office/drawing/2014/main" id="{EE133853-CF95-4163-B69D-C115AD72E01C}"/>
              </a:ext>
            </a:extLst>
          </p:cNvPr>
          <p:cNvSpPr txBox="1">
            <a:spLocks noChangeArrowheads="1"/>
          </p:cNvSpPr>
          <p:nvPr userDrawn="1"/>
        </p:nvSpPr>
        <p:spPr bwMode="auto">
          <a:xfrm rot="19237452">
            <a:off x="6194135" y="5178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sz="1800"/>
          </a:p>
        </p:txBody>
      </p:sp>
      <p:pic>
        <p:nvPicPr>
          <p:cNvPr id="5" name="Picture 21" descr="padandpen">
            <a:extLst>
              <a:ext uri="{FF2B5EF4-FFF2-40B4-BE49-F238E27FC236}">
                <a16:creationId xmlns:a16="http://schemas.microsoft.com/office/drawing/2014/main" id="{285D02E2-4AC7-4CF0-9AAC-0426FD46F6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35" t="253" r="1352" b="27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1196975"/>
            <a:ext cx="10363200" cy="1470025"/>
          </a:xfrm>
        </p:spPr>
        <p:txBody>
          <a:bodyPr/>
          <a:lstStyle>
            <a:lvl1pPr>
              <a:defRPr b="1"/>
            </a:lvl1pPr>
          </a:lstStyle>
          <a:p>
            <a:pPr lvl="0"/>
            <a:r>
              <a:rPr lang="en-US" noProof="0"/>
              <a:t>Click to edit Master title style</a:t>
            </a:r>
          </a:p>
        </p:txBody>
      </p:sp>
      <p:sp>
        <p:nvSpPr>
          <p:cNvPr id="3075" name="Rectangle 3"/>
          <p:cNvSpPr>
            <a:spLocks noGrp="1" noChangeArrowheads="1"/>
          </p:cNvSpPr>
          <p:nvPr>
            <p:ph type="subTitle" idx="1"/>
          </p:nvPr>
        </p:nvSpPr>
        <p:spPr>
          <a:xfrm>
            <a:off x="1828800" y="2952750"/>
            <a:ext cx="8534400" cy="1752600"/>
          </a:xfrm>
        </p:spPr>
        <p:txBody>
          <a:bodyPr/>
          <a:lstStyle>
            <a:lvl1pPr marL="0" indent="0" algn="ctr">
              <a:buFontTx/>
              <a:buNone/>
              <a:defRPr/>
            </a:lvl1pPr>
          </a:lstStyle>
          <a:p>
            <a:pPr lvl="0"/>
            <a:r>
              <a:rPr lang="en-US" noProof="0"/>
              <a:t>Click to edit Master subtitle style</a:t>
            </a:r>
          </a:p>
        </p:txBody>
      </p:sp>
      <p:sp>
        <p:nvSpPr>
          <p:cNvPr id="6" name="Rectangle 4">
            <a:extLst>
              <a:ext uri="{FF2B5EF4-FFF2-40B4-BE49-F238E27FC236}">
                <a16:creationId xmlns:a16="http://schemas.microsoft.com/office/drawing/2014/main" id="{CEAB7D15-DFEC-4468-8EF1-605FCF72572E}"/>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DA7D66D-E58B-4CFB-A892-0667D586DCF8}"/>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703D53B-899F-4C3D-949C-4F85C91CB4C3}"/>
              </a:ext>
            </a:extLst>
          </p:cNvPr>
          <p:cNvSpPr>
            <a:spLocks noGrp="1" noChangeArrowheads="1"/>
          </p:cNvSpPr>
          <p:nvPr>
            <p:ph type="sldNum" sz="quarter" idx="12"/>
          </p:nvPr>
        </p:nvSpPr>
        <p:spPr/>
        <p:txBody>
          <a:bodyPr/>
          <a:lstStyle>
            <a:lvl1pPr>
              <a:defRPr/>
            </a:lvl1pPr>
          </a:lstStyle>
          <a:p>
            <a:pPr>
              <a:defRPr/>
            </a:pPr>
            <a:fld id="{CCCDB75E-AE05-4121-B0EC-4FE6EBAB4743}" type="slidenum">
              <a:rPr lang="en-US"/>
              <a:pPr>
                <a:defRPr/>
              </a:pPr>
              <a:t>‹#›</a:t>
            </a:fld>
            <a:endParaRPr lang="en-US"/>
          </a:p>
        </p:txBody>
      </p:sp>
    </p:spTree>
    <p:extLst>
      <p:ext uri="{BB962C8B-B14F-4D97-AF65-F5344CB8AC3E}">
        <p14:creationId xmlns:p14="http://schemas.microsoft.com/office/powerpoint/2010/main" val="2684411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4377C129-1AF9-4B35-87F0-1FF2A2E2DC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3DA461-5924-4675-87B3-F698CAF24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F2FA37-80E5-4772-A1F8-D3F0D4077C26}"/>
              </a:ext>
            </a:extLst>
          </p:cNvPr>
          <p:cNvSpPr>
            <a:spLocks noGrp="1" noChangeArrowheads="1"/>
          </p:cNvSpPr>
          <p:nvPr>
            <p:ph type="sldNum" sz="quarter" idx="12"/>
          </p:nvPr>
        </p:nvSpPr>
        <p:spPr>
          <a:ln/>
        </p:spPr>
        <p:txBody>
          <a:bodyPr/>
          <a:lstStyle>
            <a:lvl1pPr>
              <a:defRPr/>
            </a:lvl1pPr>
          </a:lstStyle>
          <a:p>
            <a:pPr>
              <a:defRPr/>
            </a:pPr>
            <a:fld id="{EF6A1B64-10C8-410A-9BD6-15E2B6D98BA7}" type="slidenum">
              <a:rPr lang="en-US"/>
              <a:pPr>
                <a:defRPr/>
              </a:pPr>
              <a:t>‹#›</a:t>
            </a:fld>
            <a:endParaRPr lang="en-US"/>
          </a:p>
        </p:txBody>
      </p:sp>
    </p:spTree>
    <p:extLst>
      <p:ext uri="{BB962C8B-B14F-4D97-AF65-F5344CB8AC3E}">
        <p14:creationId xmlns:p14="http://schemas.microsoft.com/office/powerpoint/2010/main" val="295890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a16="http://schemas.microsoft.com/office/drawing/2014/main" id="{5BB33DF5-8103-40AD-95E9-4F592E8EFF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F524D1-2318-4AF8-B600-DBAB99BDD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54015C-7AB5-493F-BEBB-C809F55974A0}"/>
              </a:ext>
            </a:extLst>
          </p:cNvPr>
          <p:cNvSpPr>
            <a:spLocks noGrp="1" noChangeArrowheads="1"/>
          </p:cNvSpPr>
          <p:nvPr>
            <p:ph type="sldNum" sz="quarter" idx="12"/>
          </p:nvPr>
        </p:nvSpPr>
        <p:spPr>
          <a:ln/>
        </p:spPr>
        <p:txBody>
          <a:bodyPr/>
          <a:lstStyle>
            <a:lvl1pPr>
              <a:defRPr/>
            </a:lvl1pPr>
          </a:lstStyle>
          <a:p>
            <a:pPr>
              <a:defRPr/>
            </a:pPr>
            <a:fld id="{2BFA6219-A9A2-49A2-8FD0-A4FC634181F9}" type="slidenum">
              <a:rPr lang="en-US"/>
              <a:pPr>
                <a:defRPr/>
              </a:pPr>
              <a:t>‹#›</a:t>
            </a:fld>
            <a:endParaRPr lang="en-US"/>
          </a:p>
        </p:txBody>
      </p:sp>
    </p:spTree>
    <p:extLst>
      <p:ext uri="{BB962C8B-B14F-4D97-AF65-F5344CB8AC3E}">
        <p14:creationId xmlns:p14="http://schemas.microsoft.com/office/powerpoint/2010/main" val="1993560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609600" y="1600201"/>
            <a:ext cx="53848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197600" y="1600201"/>
            <a:ext cx="53848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a:extLst>
              <a:ext uri="{FF2B5EF4-FFF2-40B4-BE49-F238E27FC236}">
                <a16:creationId xmlns:a16="http://schemas.microsoft.com/office/drawing/2014/main" id="{BAEB7659-4745-4AE6-BAB1-12898579D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A85D27-9BE1-4014-B31E-5AB067B876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3A82FD-BDB7-4BFA-9362-11FD367221F6}"/>
              </a:ext>
            </a:extLst>
          </p:cNvPr>
          <p:cNvSpPr>
            <a:spLocks noGrp="1" noChangeArrowheads="1"/>
          </p:cNvSpPr>
          <p:nvPr>
            <p:ph type="sldNum" sz="quarter" idx="12"/>
          </p:nvPr>
        </p:nvSpPr>
        <p:spPr>
          <a:ln/>
        </p:spPr>
        <p:txBody>
          <a:bodyPr/>
          <a:lstStyle>
            <a:lvl1pPr>
              <a:defRPr/>
            </a:lvl1pPr>
          </a:lstStyle>
          <a:p>
            <a:pPr>
              <a:defRPr/>
            </a:pPr>
            <a:fld id="{7517010E-CA4B-41BD-B771-1428F56A20C6}" type="slidenum">
              <a:rPr lang="en-US"/>
              <a:pPr>
                <a:defRPr/>
              </a:pPr>
              <a:t>‹#›</a:t>
            </a:fld>
            <a:endParaRPr lang="en-US"/>
          </a:p>
        </p:txBody>
      </p:sp>
    </p:spTree>
    <p:extLst>
      <p:ext uri="{BB962C8B-B14F-4D97-AF65-F5344CB8AC3E}">
        <p14:creationId xmlns:p14="http://schemas.microsoft.com/office/powerpoint/2010/main" val="1449750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a:extLst>
              <a:ext uri="{FF2B5EF4-FFF2-40B4-BE49-F238E27FC236}">
                <a16:creationId xmlns:a16="http://schemas.microsoft.com/office/drawing/2014/main" id="{0F163F0D-6D7A-445A-8E62-77B607B4D9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9170E3-B6D4-47D1-9568-7C334BA2C8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24A7CE-8AF6-40E8-AE33-EED111D05A37}"/>
              </a:ext>
            </a:extLst>
          </p:cNvPr>
          <p:cNvSpPr>
            <a:spLocks noGrp="1" noChangeArrowheads="1"/>
          </p:cNvSpPr>
          <p:nvPr>
            <p:ph type="sldNum" sz="quarter" idx="12"/>
          </p:nvPr>
        </p:nvSpPr>
        <p:spPr>
          <a:ln/>
        </p:spPr>
        <p:txBody>
          <a:bodyPr/>
          <a:lstStyle>
            <a:lvl1pPr>
              <a:defRPr/>
            </a:lvl1pPr>
          </a:lstStyle>
          <a:p>
            <a:pPr>
              <a:defRPr/>
            </a:pPr>
            <a:fld id="{7C6AF772-6857-436F-BEA9-A2814E948386}" type="slidenum">
              <a:rPr lang="en-US"/>
              <a:pPr>
                <a:defRPr/>
              </a:pPr>
              <a:t>‹#›</a:t>
            </a:fld>
            <a:endParaRPr lang="en-US"/>
          </a:p>
        </p:txBody>
      </p:sp>
    </p:spTree>
    <p:extLst>
      <p:ext uri="{BB962C8B-B14F-4D97-AF65-F5344CB8AC3E}">
        <p14:creationId xmlns:p14="http://schemas.microsoft.com/office/powerpoint/2010/main" val="966664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a:extLst>
              <a:ext uri="{FF2B5EF4-FFF2-40B4-BE49-F238E27FC236}">
                <a16:creationId xmlns:a16="http://schemas.microsoft.com/office/drawing/2014/main" id="{97AC0899-BF83-44EC-8456-9961C1309B3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4C5B1C-B8C0-461A-BF08-F31674DE05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6D1EFA-C0FB-4E93-BF08-935BDFE90660}"/>
              </a:ext>
            </a:extLst>
          </p:cNvPr>
          <p:cNvSpPr>
            <a:spLocks noGrp="1" noChangeArrowheads="1"/>
          </p:cNvSpPr>
          <p:nvPr>
            <p:ph type="sldNum" sz="quarter" idx="12"/>
          </p:nvPr>
        </p:nvSpPr>
        <p:spPr>
          <a:ln/>
        </p:spPr>
        <p:txBody>
          <a:bodyPr/>
          <a:lstStyle>
            <a:lvl1pPr>
              <a:defRPr/>
            </a:lvl1pPr>
          </a:lstStyle>
          <a:p>
            <a:pPr>
              <a:defRPr/>
            </a:pPr>
            <a:fld id="{6CB56D2D-BA17-4EA2-A312-2C81145B996D}" type="slidenum">
              <a:rPr lang="en-US"/>
              <a:pPr>
                <a:defRPr/>
              </a:pPr>
              <a:t>‹#›</a:t>
            </a:fld>
            <a:endParaRPr lang="en-US"/>
          </a:p>
        </p:txBody>
      </p:sp>
    </p:spTree>
    <p:extLst>
      <p:ext uri="{BB962C8B-B14F-4D97-AF65-F5344CB8AC3E}">
        <p14:creationId xmlns:p14="http://schemas.microsoft.com/office/powerpoint/2010/main" val="3690229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BD2B8C-F124-4E65-8EE9-99A9BDA1B90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B20847-CFFE-444A-94F5-47ADA4CEB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93F6C5D-14E6-42F4-9F54-A4390C12223B}"/>
              </a:ext>
            </a:extLst>
          </p:cNvPr>
          <p:cNvSpPr>
            <a:spLocks noGrp="1" noChangeArrowheads="1"/>
          </p:cNvSpPr>
          <p:nvPr>
            <p:ph type="sldNum" sz="quarter" idx="12"/>
          </p:nvPr>
        </p:nvSpPr>
        <p:spPr>
          <a:ln/>
        </p:spPr>
        <p:txBody>
          <a:bodyPr/>
          <a:lstStyle>
            <a:lvl1pPr>
              <a:defRPr/>
            </a:lvl1pPr>
          </a:lstStyle>
          <a:p>
            <a:pPr>
              <a:defRPr/>
            </a:pPr>
            <a:fld id="{2E73E70A-E121-44B1-8DFC-A9E8A3914EF3}" type="slidenum">
              <a:rPr lang="en-US"/>
              <a:pPr>
                <a:defRPr/>
              </a:pPr>
              <a:t>‹#›</a:t>
            </a:fld>
            <a:endParaRPr lang="en-US"/>
          </a:p>
        </p:txBody>
      </p:sp>
    </p:spTree>
    <p:extLst>
      <p:ext uri="{BB962C8B-B14F-4D97-AF65-F5344CB8AC3E}">
        <p14:creationId xmlns:p14="http://schemas.microsoft.com/office/powerpoint/2010/main" val="126906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a:extLst>
              <a:ext uri="{FF2B5EF4-FFF2-40B4-BE49-F238E27FC236}">
                <a16:creationId xmlns:a16="http://schemas.microsoft.com/office/drawing/2014/main" id="{967AD585-E266-4645-BE0A-C662521BFF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421FF-F0BC-4D01-BC96-281D2A3B4D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109906-55F5-4165-B25C-A1478035A7E8}"/>
              </a:ext>
            </a:extLst>
          </p:cNvPr>
          <p:cNvSpPr>
            <a:spLocks noGrp="1" noChangeArrowheads="1"/>
          </p:cNvSpPr>
          <p:nvPr>
            <p:ph type="sldNum" sz="quarter" idx="12"/>
          </p:nvPr>
        </p:nvSpPr>
        <p:spPr>
          <a:ln/>
        </p:spPr>
        <p:txBody>
          <a:bodyPr/>
          <a:lstStyle>
            <a:lvl1pPr>
              <a:defRPr/>
            </a:lvl1pPr>
          </a:lstStyle>
          <a:p>
            <a:pPr>
              <a:defRPr/>
            </a:pPr>
            <a:fld id="{76F5EC49-62DA-471F-8558-B6A2A0B02DD4}" type="slidenum">
              <a:rPr lang="en-US"/>
              <a:pPr>
                <a:defRPr/>
              </a:pPr>
              <a:t>‹#›</a:t>
            </a:fld>
            <a:endParaRPr lang="en-US"/>
          </a:p>
        </p:txBody>
      </p:sp>
    </p:spTree>
    <p:extLst>
      <p:ext uri="{BB962C8B-B14F-4D97-AF65-F5344CB8AC3E}">
        <p14:creationId xmlns:p14="http://schemas.microsoft.com/office/powerpoint/2010/main" val="429389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3AF48E-ABA0-4B58-B562-D1D7408067C4}"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121471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a:extLst>
              <a:ext uri="{FF2B5EF4-FFF2-40B4-BE49-F238E27FC236}">
                <a16:creationId xmlns:a16="http://schemas.microsoft.com/office/drawing/2014/main" id="{E3A5691F-2C0C-4BA8-A7C9-C3DAA721A5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FF56D6-C1FA-4294-BFEB-B0BDB5AA68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36BC89-19E7-4311-9E63-F203F7886C2A}"/>
              </a:ext>
            </a:extLst>
          </p:cNvPr>
          <p:cNvSpPr>
            <a:spLocks noGrp="1" noChangeArrowheads="1"/>
          </p:cNvSpPr>
          <p:nvPr>
            <p:ph type="sldNum" sz="quarter" idx="12"/>
          </p:nvPr>
        </p:nvSpPr>
        <p:spPr>
          <a:ln/>
        </p:spPr>
        <p:txBody>
          <a:bodyPr/>
          <a:lstStyle>
            <a:lvl1pPr>
              <a:defRPr/>
            </a:lvl1pPr>
          </a:lstStyle>
          <a:p>
            <a:pPr>
              <a:defRPr/>
            </a:pPr>
            <a:fld id="{5615692A-E5FA-4591-9977-5F4475889A10}" type="slidenum">
              <a:rPr lang="en-US"/>
              <a:pPr>
                <a:defRPr/>
              </a:pPr>
              <a:t>‹#›</a:t>
            </a:fld>
            <a:endParaRPr lang="en-US"/>
          </a:p>
        </p:txBody>
      </p:sp>
    </p:spTree>
    <p:extLst>
      <p:ext uri="{BB962C8B-B14F-4D97-AF65-F5344CB8AC3E}">
        <p14:creationId xmlns:p14="http://schemas.microsoft.com/office/powerpoint/2010/main" val="274873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2A5BC0F0-DDCF-4804-BCBE-BABA3ED71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E3E332-B3D6-40F0-BA4C-6F9387157D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7BDA05-D3B1-46CD-A6A3-3544879504D7}"/>
              </a:ext>
            </a:extLst>
          </p:cNvPr>
          <p:cNvSpPr>
            <a:spLocks noGrp="1" noChangeArrowheads="1"/>
          </p:cNvSpPr>
          <p:nvPr>
            <p:ph type="sldNum" sz="quarter" idx="12"/>
          </p:nvPr>
        </p:nvSpPr>
        <p:spPr>
          <a:ln/>
        </p:spPr>
        <p:txBody>
          <a:bodyPr/>
          <a:lstStyle>
            <a:lvl1pPr>
              <a:defRPr/>
            </a:lvl1pPr>
          </a:lstStyle>
          <a:p>
            <a:pPr>
              <a:defRPr/>
            </a:pPr>
            <a:fld id="{485E3A8C-910C-4516-B373-61FD4AAB416E}" type="slidenum">
              <a:rPr lang="en-US"/>
              <a:pPr>
                <a:defRPr/>
              </a:pPr>
              <a:t>‹#›</a:t>
            </a:fld>
            <a:endParaRPr lang="en-US"/>
          </a:p>
        </p:txBody>
      </p:sp>
    </p:spTree>
    <p:extLst>
      <p:ext uri="{BB962C8B-B14F-4D97-AF65-F5344CB8AC3E}">
        <p14:creationId xmlns:p14="http://schemas.microsoft.com/office/powerpoint/2010/main" val="3638000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0260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609600" y="274639"/>
            <a:ext cx="8026400" cy="50260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95B95672-4504-4EFD-8FCE-96D9A82B7E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BC58F0-74E6-49E0-8F06-89AA54767C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F9C5C6-E9F4-4C20-9E1F-487CAB7D00A4}"/>
              </a:ext>
            </a:extLst>
          </p:cNvPr>
          <p:cNvSpPr>
            <a:spLocks noGrp="1" noChangeArrowheads="1"/>
          </p:cNvSpPr>
          <p:nvPr>
            <p:ph type="sldNum" sz="quarter" idx="12"/>
          </p:nvPr>
        </p:nvSpPr>
        <p:spPr>
          <a:ln/>
        </p:spPr>
        <p:txBody>
          <a:bodyPr/>
          <a:lstStyle>
            <a:lvl1pPr>
              <a:defRPr/>
            </a:lvl1pPr>
          </a:lstStyle>
          <a:p>
            <a:pPr>
              <a:defRPr/>
            </a:pPr>
            <a:fld id="{D2FDCADD-1AB1-460E-AC4B-F07E836F1140}" type="slidenum">
              <a:rPr lang="en-US"/>
              <a:pPr>
                <a:defRPr/>
              </a:pPr>
              <a:t>‹#›</a:t>
            </a:fld>
            <a:endParaRPr lang="en-US"/>
          </a:p>
        </p:txBody>
      </p:sp>
    </p:spTree>
    <p:extLst>
      <p:ext uri="{BB962C8B-B14F-4D97-AF65-F5344CB8AC3E}">
        <p14:creationId xmlns:p14="http://schemas.microsoft.com/office/powerpoint/2010/main" val="292447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êu đề và biểu đồ">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p>
            <a:r>
              <a:rPr lang="vi-VN"/>
              <a:t>Bấm &amp; sửa kiểu tiêu đề</a:t>
            </a:r>
            <a:endParaRPr lang="en-US"/>
          </a:p>
        </p:txBody>
      </p:sp>
      <p:sp>
        <p:nvSpPr>
          <p:cNvPr id="3" name="Chỗ dành sẵn cho Biểu đồ 2"/>
          <p:cNvSpPr>
            <a:spLocks noGrp="1"/>
          </p:cNvSpPr>
          <p:nvPr>
            <p:ph type="chart" idx="1"/>
          </p:nvPr>
        </p:nvSpPr>
        <p:spPr>
          <a:xfrm>
            <a:off x="609600" y="1600201"/>
            <a:ext cx="10972800" cy="3700463"/>
          </a:xfrm>
        </p:spPr>
        <p:txBody>
          <a:bodyPr/>
          <a:lstStyle/>
          <a:p>
            <a:pPr lvl="0"/>
            <a:endParaRPr lang="en-US" noProof="0"/>
          </a:p>
        </p:txBody>
      </p:sp>
      <p:sp>
        <p:nvSpPr>
          <p:cNvPr id="4" name="Rectangle 4">
            <a:extLst>
              <a:ext uri="{FF2B5EF4-FFF2-40B4-BE49-F238E27FC236}">
                <a16:creationId xmlns:a16="http://schemas.microsoft.com/office/drawing/2014/main" id="{9BEB2EC8-7031-42EE-9D63-F3B699577A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9A8967-CFDF-4D8B-B10C-DF70536A5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7C6AF-B5C0-4E0B-B1EB-E7C2985DE2C8}"/>
              </a:ext>
            </a:extLst>
          </p:cNvPr>
          <p:cNvSpPr>
            <a:spLocks noGrp="1" noChangeArrowheads="1"/>
          </p:cNvSpPr>
          <p:nvPr>
            <p:ph type="sldNum" sz="quarter" idx="12"/>
          </p:nvPr>
        </p:nvSpPr>
        <p:spPr>
          <a:ln/>
        </p:spPr>
        <p:txBody>
          <a:bodyPr/>
          <a:lstStyle>
            <a:lvl1pPr>
              <a:defRPr/>
            </a:lvl1pPr>
          </a:lstStyle>
          <a:p>
            <a:pPr>
              <a:defRPr/>
            </a:pPr>
            <a:fld id="{38ED7F70-9269-49BF-BFAC-17A313B0CB00}" type="slidenum">
              <a:rPr lang="en-US"/>
              <a:pPr>
                <a:defRPr/>
              </a:pPr>
              <a:t>‹#›</a:t>
            </a:fld>
            <a:endParaRPr lang="en-US"/>
          </a:p>
        </p:txBody>
      </p:sp>
    </p:spTree>
    <p:extLst>
      <p:ext uri="{BB962C8B-B14F-4D97-AF65-F5344CB8AC3E}">
        <p14:creationId xmlns:p14="http://schemas.microsoft.com/office/powerpoint/2010/main" val="387286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p>
            <a:r>
              <a:rPr lang="vi-VN"/>
              <a:t>Bấm &amp; sửa kiểu tiêu đề</a:t>
            </a:r>
            <a:endParaRPr lang="en-US"/>
          </a:p>
        </p:txBody>
      </p:sp>
      <p:sp>
        <p:nvSpPr>
          <p:cNvPr id="3" name="Chỗ dành sẵn cho Văn bản 2"/>
          <p:cNvSpPr>
            <a:spLocks noGrp="1"/>
          </p:cNvSpPr>
          <p:nvPr>
            <p:ph type="body" sz="half" idx="1"/>
          </p:nvPr>
        </p:nvSpPr>
        <p:spPr>
          <a:xfrm>
            <a:off x="609600" y="1600201"/>
            <a:ext cx="5384800" cy="37004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197600" y="1600201"/>
            <a:ext cx="5384800" cy="37004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a:extLst>
              <a:ext uri="{FF2B5EF4-FFF2-40B4-BE49-F238E27FC236}">
                <a16:creationId xmlns:a16="http://schemas.microsoft.com/office/drawing/2014/main" id="{96093016-8C1D-49E6-9FC6-5E3911F6DC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51E457-EE78-466A-BDB5-80883CACF9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71FFAC-F8B7-4E89-BC4C-B84589AA325C}"/>
              </a:ext>
            </a:extLst>
          </p:cNvPr>
          <p:cNvSpPr>
            <a:spLocks noGrp="1" noChangeArrowheads="1"/>
          </p:cNvSpPr>
          <p:nvPr>
            <p:ph type="sldNum" sz="quarter" idx="12"/>
          </p:nvPr>
        </p:nvSpPr>
        <p:spPr>
          <a:ln/>
        </p:spPr>
        <p:txBody>
          <a:bodyPr/>
          <a:lstStyle>
            <a:lvl1pPr>
              <a:defRPr/>
            </a:lvl1pPr>
          </a:lstStyle>
          <a:p>
            <a:pPr>
              <a:defRPr/>
            </a:pPr>
            <a:fld id="{06D1802D-5B4E-48D8-9371-8BBFA2F0AA15}" type="slidenum">
              <a:rPr lang="en-US"/>
              <a:pPr>
                <a:defRPr/>
              </a:pPr>
              <a:t>‹#›</a:t>
            </a:fld>
            <a:endParaRPr lang="en-US"/>
          </a:p>
        </p:txBody>
      </p:sp>
    </p:spTree>
    <p:extLst>
      <p:ext uri="{BB962C8B-B14F-4D97-AF65-F5344CB8AC3E}">
        <p14:creationId xmlns:p14="http://schemas.microsoft.com/office/powerpoint/2010/main" val="1100074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11" name="Picture Placeholder 6"/>
          <p:cNvSpPr>
            <a:spLocks noGrp="1"/>
          </p:cNvSpPr>
          <p:nvPr>
            <p:ph type="pic" sz="quarter" idx="17"/>
          </p:nvPr>
        </p:nvSpPr>
        <p:spPr>
          <a:xfrm>
            <a:off x="7688421" y="1368189"/>
            <a:ext cx="2526892" cy="2181400"/>
          </a:xfrm>
          <a:prstGeom prst="diamond">
            <a:avLst/>
          </a:prstGeom>
          <a:solidFill>
            <a:schemeClr val="bg1">
              <a:lumMod val="95000"/>
            </a:schemeClr>
          </a:solidFill>
        </p:spPr>
        <p:txBody>
          <a:bodyPr/>
          <a:lstStyle/>
          <a:p>
            <a:pPr lvl="0"/>
            <a:endParaRPr lang="en-US" noProof="0"/>
          </a:p>
        </p:txBody>
      </p:sp>
      <p:sp>
        <p:nvSpPr>
          <p:cNvPr id="13" name="Picture Placeholder 6"/>
          <p:cNvSpPr>
            <a:spLocks noGrp="1"/>
          </p:cNvSpPr>
          <p:nvPr>
            <p:ph type="pic" sz="quarter" idx="19"/>
          </p:nvPr>
        </p:nvSpPr>
        <p:spPr>
          <a:xfrm>
            <a:off x="1207931" y="1368189"/>
            <a:ext cx="2526892" cy="2181400"/>
          </a:xfrm>
          <a:prstGeom prst="diamond">
            <a:avLst/>
          </a:prstGeom>
          <a:solidFill>
            <a:schemeClr val="bg1">
              <a:lumMod val="95000"/>
            </a:schemeClr>
          </a:solidFill>
        </p:spPr>
        <p:txBody>
          <a:bodyPr/>
          <a:lstStyle/>
          <a:p>
            <a:pPr lvl="0"/>
            <a:endParaRPr lang="en-US" noProof="0"/>
          </a:p>
        </p:txBody>
      </p:sp>
      <p:sp>
        <p:nvSpPr>
          <p:cNvPr id="12" name="Picture Placeholder 6"/>
          <p:cNvSpPr>
            <a:spLocks noGrp="1"/>
          </p:cNvSpPr>
          <p:nvPr>
            <p:ph type="pic" sz="quarter" idx="18"/>
          </p:nvPr>
        </p:nvSpPr>
        <p:spPr>
          <a:xfrm>
            <a:off x="2402547" y="962963"/>
            <a:ext cx="3387267" cy="2882600"/>
          </a:xfrm>
          <a:prstGeom prst="diamond">
            <a:avLst/>
          </a:prstGeom>
          <a:solidFill>
            <a:schemeClr val="bg1">
              <a:lumMod val="95000"/>
            </a:schemeClr>
          </a:solidFill>
        </p:spPr>
        <p:txBody>
          <a:bodyPr/>
          <a:lstStyle/>
          <a:p>
            <a:pPr lvl="0"/>
            <a:endParaRPr lang="en-US" noProof="0"/>
          </a:p>
        </p:txBody>
      </p:sp>
      <p:sp>
        <p:nvSpPr>
          <p:cNvPr id="10" name="Picture Placeholder 6"/>
          <p:cNvSpPr>
            <a:spLocks noGrp="1"/>
          </p:cNvSpPr>
          <p:nvPr>
            <p:ph type="pic" sz="quarter" idx="16"/>
          </p:nvPr>
        </p:nvSpPr>
        <p:spPr>
          <a:xfrm>
            <a:off x="6111763" y="962963"/>
            <a:ext cx="3387267" cy="2882600"/>
          </a:xfrm>
          <a:prstGeom prst="diamond">
            <a:avLst/>
          </a:prstGeom>
          <a:solidFill>
            <a:schemeClr val="bg1">
              <a:lumMod val="95000"/>
            </a:schemeClr>
          </a:solidFill>
        </p:spPr>
        <p:txBody>
          <a:bodyPr/>
          <a:lstStyle/>
          <a:p>
            <a:pPr lvl="0"/>
            <a:endParaRPr lang="en-US" noProof="0"/>
          </a:p>
        </p:txBody>
      </p:sp>
      <p:sp>
        <p:nvSpPr>
          <p:cNvPr id="9" name="Picture Placeholder 6"/>
          <p:cNvSpPr>
            <a:spLocks noGrp="1"/>
          </p:cNvSpPr>
          <p:nvPr>
            <p:ph type="pic" sz="quarter" idx="15"/>
          </p:nvPr>
        </p:nvSpPr>
        <p:spPr>
          <a:xfrm>
            <a:off x="4043111" y="609600"/>
            <a:ext cx="4105779" cy="3494060"/>
          </a:xfrm>
          <a:prstGeom prst="diamond">
            <a:avLst/>
          </a:prstGeom>
          <a:solidFill>
            <a:schemeClr val="bg1">
              <a:lumMod val="95000"/>
            </a:schemeClr>
          </a:solidFill>
        </p:spPr>
        <p:txBody>
          <a:bodyPr/>
          <a:lstStyle/>
          <a:p>
            <a:pPr lvl="0"/>
            <a:endParaRPr lang="en-US" noProof="0"/>
          </a:p>
        </p:txBody>
      </p:sp>
      <p:sp>
        <p:nvSpPr>
          <p:cNvPr id="8" name="Date Placeholder 2">
            <a:extLst>
              <a:ext uri="{FF2B5EF4-FFF2-40B4-BE49-F238E27FC236}">
                <a16:creationId xmlns:a16="http://schemas.microsoft.com/office/drawing/2014/main" id="{70DA554D-E8BA-4B51-BB26-9B6D9CC41D6A}"/>
              </a:ext>
            </a:extLst>
          </p:cNvPr>
          <p:cNvSpPr>
            <a:spLocks noGrp="1"/>
          </p:cNvSpPr>
          <p:nvPr>
            <p:ph type="dt" sz="half" idx="20"/>
          </p:nvPr>
        </p:nvSpPr>
        <p:spPr/>
        <p:txBody>
          <a:bodyPr/>
          <a:lstStyle>
            <a:lvl1pPr>
              <a:defRPr/>
            </a:lvl1pPr>
          </a:lstStyle>
          <a:p>
            <a:pPr>
              <a:defRPr/>
            </a:pPr>
            <a:fld id="{67DD8F87-AC6F-410C-9317-BAE6EF251146}" type="datetime1">
              <a:rPr lang="en-US"/>
              <a:pPr>
                <a:defRPr/>
              </a:pPr>
              <a:t>12/12/2024</a:t>
            </a:fld>
            <a:endParaRPr lang="en-US"/>
          </a:p>
        </p:txBody>
      </p:sp>
      <p:sp>
        <p:nvSpPr>
          <p:cNvPr id="14" name="Footer Placeholder 3">
            <a:extLst>
              <a:ext uri="{FF2B5EF4-FFF2-40B4-BE49-F238E27FC236}">
                <a16:creationId xmlns:a16="http://schemas.microsoft.com/office/drawing/2014/main" id="{247FB22D-1578-4861-8C5B-0E125DD5D1D3}"/>
              </a:ext>
            </a:extLst>
          </p:cNvPr>
          <p:cNvSpPr>
            <a:spLocks noGrp="1"/>
          </p:cNvSpPr>
          <p:nvPr>
            <p:ph type="ftr" sz="quarter" idx="21"/>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235BA068-6415-41CC-A63B-5FA8D1C016CC}"/>
              </a:ext>
            </a:extLst>
          </p:cNvPr>
          <p:cNvSpPr>
            <a:spLocks noGrp="1"/>
          </p:cNvSpPr>
          <p:nvPr>
            <p:ph type="sldNum" sz="quarter" idx="22"/>
          </p:nvPr>
        </p:nvSpPr>
        <p:spPr/>
        <p:txBody>
          <a:bodyPr/>
          <a:lstStyle>
            <a:lvl1pPr>
              <a:defRPr/>
            </a:lvl1pPr>
          </a:lstStyle>
          <a:p>
            <a:pPr>
              <a:defRPr/>
            </a:pPr>
            <a:fld id="{9F74B5AA-186C-4924-9BDD-EDC678A81320}" type="slidenum">
              <a:rPr lang="en-US"/>
              <a:pPr>
                <a:defRPr/>
              </a:pPr>
              <a:t>‹#›</a:t>
            </a:fld>
            <a:endParaRPr lang="en-US"/>
          </a:p>
        </p:txBody>
      </p:sp>
    </p:spTree>
    <p:extLst>
      <p:ext uri="{BB962C8B-B14F-4D97-AF65-F5344CB8AC3E}">
        <p14:creationId xmlns:p14="http://schemas.microsoft.com/office/powerpoint/2010/main" val="90359435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BA39-1149-67E5-9C69-4D9507AE5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6978A3-DD5E-EF41-F457-EEB580B609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4E0A94-5AA0-8A93-B779-C1AFFB9A3143}"/>
              </a:ext>
            </a:extLst>
          </p:cNvPr>
          <p:cNvSpPr>
            <a:spLocks noGrp="1"/>
          </p:cNvSpPr>
          <p:nvPr>
            <p:ph type="dt" sz="half" idx="10"/>
          </p:nvPr>
        </p:nvSpPr>
        <p:spPr/>
        <p:txBody>
          <a:bodyPr/>
          <a:lstStyle/>
          <a:p>
            <a:fld id="{9D3B9702-7FBF-4720-8670-571C5E7EEDDE}" type="datetime1">
              <a:rPr lang="en-US" smtClean="0"/>
              <a:t>12/12/2024</a:t>
            </a:fld>
            <a:endParaRPr lang="en-US"/>
          </a:p>
        </p:txBody>
      </p:sp>
      <p:sp>
        <p:nvSpPr>
          <p:cNvPr id="5" name="Footer Placeholder 4">
            <a:extLst>
              <a:ext uri="{FF2B5EF4-FFF2-40B4-BE49-F238E27FC236}">
                <a16:creationId xmlns:a16="http://schemas.microsoft.com/office/drawing/2014/main" id="{111DF015-F221-2B24-5CF1-6F405FE2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57991-1C78-F9D3-D864-9234DFC15633}"/>
              </a:ext>
            </a:extLst>
          </p:cNvPr>
          <p:cNvSpPr>
            <a:spLocks noGrp="1"/>
          </p:cNvSpPr>
          <p:nvPr>
            <p:ph type="sldNum" sz="quarter" idx="12"/>
          </p:nvPr>
        </p:nvSpPr>
        <p:spPr/>
        <p:txBody>
          <a:bodyPr/>
          <a:lstStyle/>
          <a:p>
            <a:fld id="{8FDBFFB2-86D9-4B8F-A59A-553A60B94BBE}" type="slidenum">
              <a:rPr lang="en-US" smtClean="0"/>
              <a:pPr/>
              <a:t>‹#›</a:t>
            </a:fld>
            <a:endParaRPr lang="en-US"/>
          </a:p>
        </p:txBody>
      </p:sp>
    </p:spTree>
    <p:extLst>
      <p:ext uri="{BB962C8B-B14F-4D97-AF65-F5344CB8AC3E}">
        <p14:creationId xmlns:p14="http://schemas.microsoft.com/office/powerpoint/2010/main" val="2765831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2AB-F956-2D07-F10A-98A8B8191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DE486-C5D4-5A02-62E1-CBB3611FE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BCBF4-62B9-540C-FCCD-EA7FDD438267}"/>
              </a:ext>
            </a:extLst>
          </p:cNvPr>
          <p:cNvSpPr>
            <a:spLocks noGrp="1"/>
          </p:cNvSpPr>
          <p:nvPr>
            <p:ph type="dt" sz="half" idx="10"/>
          </p:nvPr>
        </p:nvSpPr>
        <p:spPr/>
        <p:txBody>
          <a:bodyPr/>
          <a:lstStyle/>
          <a:p>
            <a:fld id="{7B3AF48E-ABA0-4B58-B562-D1D7408067C4}" type="datetime1">
              <a:rPr lang="en-US" smtClean="0"/>
              <a:t>12/12/2024</a:t>
            </a:fld>
            <a:endParaRPr lang="en-US"/>
          </a:p>
        </p:txBody>
      </p:sp>
      <p:sp>
        <p:nvSpPr>
          <p:cNvPr id="5" name="Footer Placeholder 4">
            <a:extLst>
              <a:ext uri="{FF2B5EF4-FFF2-40B4-BE49-F238E27FC236}">
                <a16:creationId xmlns:a16="http://schemas.microsoft.com/office/drawing/2014/main" id="{951466C9-83E4-4541-C317-4F9B96911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A0CBF-7261-CFE6-C72B-86F0AFEDA81C}"/>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196973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A129-D927-AA6A-3919-6B6D726030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BFEF5C-B282-99BC-85C3-7E63E1EA09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DE1C1-2308-F494-995C-BBF21F180805}"/>
              </a:ext>
            </a:extLst>
          </p:cNvPr>
          <p:cNvSpPr>
            <a:spLocks noGrp="1"/>
          </p:cNvSpPr>
          <p:nvPr>
            <p:ph type="dt" sz="half" idx="10"/>
          </p:nvPr>
        </p:nvSpPr>
        <p:spPr/>
        <p:txBody>
          <a:bodyPr/>
          <a:lstStyle/>
          <a:p>
            <a:fld id="{B2A5034C-8BD9-4B0C-893B-33834FAB227F}" type="datetime1">
              <a:rPr lang="en-US" smtClean="0"/>
              <a:t>12/12/2024</a:t>
            </a:fld>
            <a:endParaRPr lang="en-US"/>
          </a:p>
        </p:txBody>
      </p:sp>
      <p:sp>
        <p:nvSpPr>
          <p:cNvPr id="5" name="Footer Placeholder 4">
            <a:extLst>
              <a:ext uri="{FF2B5EF4-FFF2-40B4-BE49-F238E27FC236}">
                <a16:creationId xmlns:a16="http://schemas.microsoft.com/office/drawing/2014/main" id="{DDC48A9A-0EDA-FF98-FDB3-34F64AA99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E434-80CF-636B-C831-6148565E3B03}"/>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19817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469B-BFBF-EAC1-314C-FC2F9B29E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109BB-3C40-6EE5-0822-F09EECA09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95FD9-BCCA-D4FE-DA39-37EAE4BE3D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A85E3-3B57-C490-8EB1-6BAE65A4E673}"/>
              </a:ext>
            </a:extLst>
          </p:cNvPr>
          <p:cNvSpPr>
            <a:spLocks noGrp="1"/>
          </p:cNvSpPr>
          <p:nvPr>
            <p:ph type="dt" sz="half" idx="10"/>
          </p:nvPr>
        </p:nvSpPr>
        <p:spPr/>
        <p:txBody>
          <a:bodyPr/>
          <a:lstStyle/>
          <a:p>
            <a:fld id="{7CD787AA-CBCD-47F9-A04C-7106C508CDE4}" type="datetime1">
              <a:rPr lang="en-US" smtClean="0"/>
              <a:t>12/12/2024</a:t>
            </a:fld>
            <a:endParaRPr lang="en-US"/>
          </a:p>
        </p:txBody>
      </p:sp>
      <p:sp>
        <p:nvSpPr>
          <p:cNvPr id="6" name="Footer Placeholder 5">
            <a:extLst>
              <a:ext uri="{FF2B5EF4-FFF2-40B4-BE49-F238E27FC236}">
                <a16:creationId xmlns:a16="http://schemas.microsoft.com/office/drawing/2014/main" id="{A41F4742-9432-E01E-87C8-FEFF129FB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ED54E-2F25-90C3-51D6-51CA4F304E04}"/>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51419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940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7FDF1-ECA0-4DA9-7A49-0540FC44AD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4890F8-6DC1-B172-D5CD-3EE711533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B1E08-2690-A3F3-81F2-A0D462590A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F7472B-5B9C-A028-985A-D7E9912BF5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ABC141-C1CB-0187-22D0-448EF8474D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7F39FE-4D09-B5A0-BCD1-A8DA60D2BEC0}"/>
              </a:ext>
            </a:extLst>
          </p:cNvPr>
          <p:cNvSpPr>
            <a:spLocks noGrp="1"/>
          </p:cNvSpPr>
          <p:nvPr>
            <p:ph type="dt" sz="half" idx="10"/>
          </p:nvPr>
        </p:nvSpPr>
        <p:spPr/>
        <p:txBody>
          <a:bodyPr/>
          <a:lstStyle/>
          <a:p>
            <a:fld id="{AD1CC9DD-75F5-4611-BA0B-CFB1A226639C}" type="datetime1">
              <a:rPr lang="en-US" smtClean="0"/>
              <a:t>12/12/2024</a:t>
            </a:fld>
            <a:endParaRPr lang="en-US"/>
          </a:p>
        </p:txBody>
      </p:sp>
      <p:sp>
        <p:nvSpPr>
          <p:cNvPr id="8" name="Footer Placeholder 7">
            <a:extLst>
              <a:ext uri="{FF2B5EF4-FFF2-40B4-BE49-F238E27FC236}">
                <a16:creationId xmlns:a16="http://schemas.microsoft.com/office/drawing/2014/main" id="{D2E2B60E-B9DC-5AE8-C1AA-02FE2A584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AC4FA9-B393-910D-D184-3E936CEB3182}"/>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402461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8539-A8AA-33A2-D424-84567E883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0D4A5-36BF-02DA-41BF-4EAA4F4D6E75}"/>
              </a:ext>
            </a:extLst>
          </p:cNvPr>
          <p:cNvSpPr>
            <a:spLocks noGrp="1"/>
          </p:cNvSpPr>
          <p:nvPr>
            <p:ph type="dt" sz="half" idx="10"/>
          </p:nvPr>
        </p:nvSpPr>
        <p:spPr/>
        <p:txBody>
          <a:bodyPr/>
          <a:lstStyle/>
          <a:p>
            <a:fld id="{5980F1F9-2D3D-4243-878F-D000C3F2A1C4}" type="datetime1">
              <a:rPr lang="en-US" smtClean="0"/>
              <a:t>12/12/2024</a:t>
            </a:fld>
            <a:endParaRPr lang="en-US"/>
          </a:p>
        </p:txBody>
      </p:sp>
      <p:sp>
        <p:nvSpPr>
          <p:cNvPr id="4" name="Footer Placeholder 3">
            <a:extLst>
              <a:ext uri="{FF2B5EF4-FFF2-40B4-BE49-F238E27FC236}">
                <a16:creationId xmlns:a16="http://schemas.microsoft.com/office/drawing/2014/main" id="{C04D964D-D02D-38E2-D654-3166BEE14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6E5F4-4C83-C9D1-954B-7BA8F4DEC249}"/>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001662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58275-71CB-CEC2-0221-D1823D497585}"/>
              </a:ext>
            </a:extLst>
          </p:cNvPr>
          <p:cNvSpPr>
            <a:spLocks noGrp="1"/>
          </p:cNvSpPr>
          <p:nvPr>
            <p:ph type="dt" sz="half" idx="10"/>
          </p:nvPr>
        </p:nvSpPr>
        <p:spPr/>
        <p:txBody>
          <a:bodyPr/>
          <a:lstStyle/>
          <a:p>
            <a:fld id="{E2ABCBE8-1824-4658-A8BB-BECFAEB7E35A}" type="datetime1">
              <a:rPr lang="en-US" smtClean="0"/>
              <a:t>12/12/2024</a:t>
            </a:fld>
            <a:endParaRPr lang="en-US"/>
          </a:p>
        </p:txBody>
      </p:sp>
      <p:sp>
        <p:nvSpPr>
          <p:cNvPr id="3" name="Footer Placeholder 2">
            <a:extLst>
              <a:ext uri="{FF2B5EF4-FFF2-40B4-BE49-F238E27FC236}">
                <a16:creationId xmlns:a16="http://schemas.microsoft.com/office/drawing/2014/main" id="{2C90F188-FCE1-45EE-36F8-0459DC1F9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0FDCD-2761-922C-0602-73A6FFA39342}"/>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067343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5CB-16EB-F0F8-B248-C8FC97736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99B99-0F0E-E2E3-B7FE-DB6B45BE31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5D2FCF-5265-4952-7A06-81FD03577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4CAEF-7E08-9FDE-74C0-63D098646C3B}"/>
              </a:ext>
            </a:extLst>
          </p:cNvPr>
          <p:cNvSpPr>
            <a:spLocks noGrp="1"/>
          </p:cNvSpPr>
          <p:nvPr>
            <p:ph type="dt" sz="half" idx="10"/>
          </p:nvPr>
        </p:nvSpPr>
        <p:spPr/>
        <p:txBody>
          <a:bodyPr/>
          <a:lstStyle/>
          <a:p>
            <a:fld id="{5085CD17-C377-4DE5-9FCA-CC7471605C58}" type="datetime1">
              <a:rPr lang="en-US" smtClean="0"/>
              <a:t>12/12/2024</a:t>
            </a:fld>
            <a:endParaRPr lang="en-US"/>
          </a:p>
        </p:txBody>
      </p:sp>
      <p:sp>
        <p:nvSpPr>
          <p:cNvPr id="6" name="Footer Placeholder 5">
            <a:extLst>
              <a:ext uri="{FF2B5EF4-FFF2-40B4-BE49-F238E27FC236}">
                <a16:creationId xmlns:a16="http://schemas.microsoft.com/office/drawing/2014/main" id="{8C17553F-DAF3-3334-83B6-AF2B01633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26D4A-51EA-FE62-F3F4-EE727FC1D08A}"/>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431813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8210-BA15-FD60-76CD-01D2CE971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EEA8FC-3D09-71EC-8219-B126478F7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6F8345-350A-351C-751B-2A94BEF00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39AE2-250E-6A2B-5909-B52DA78EFDC8}"/>
              </a:ext>
            </a:extLst>
          </p:cNvPr>
          <p:cNvSpPr>
            <a:spLocks noGrp="1"/>
          </p:cNvSpPr>
          <p:nvPr>
            <p:ph type="dt" sz="half" idx="10"/>
          </p:nvPr>
        </p:nvSpPr>
        <p:spPr/>
        <p:txBody>
          <a:bodyPr/>
          <a:lstStyle/>
          <a:p>
            <a:fld id="{A9BE9F02-BE96-4BAE-86A5-1FA60D24CAE2}" type="datetime1">
              <a:rPr lang="en-US" smtClean="0"/>
              <a:t>12/12/2024</a:t>
            </a:fld>
            <a:endParaRPr lang="en-US"/>
          </a:p>
        </p:txBody>
      </p:sp>
      <p:sp>
        <p:nvSpPr>
          <p:cNvPr id="6" name="Footer Placeholder 5">
            <a:extLst>
              <a:ext uri="{FF2B5EF4-FFF2-40B4-BE49-F238E27FC236}">
                <a16:creationId xmlns:a16="http://schemas.microsoft.com/office/drawing/2014/main" id="{14D8E040-2513-7C00-3B29-6A18A53A2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11399-8E21-1183-7211-A330FA2E1393}"/>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175211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841F-C8D0-F6E0-6CE0-D3CC4FA4A6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3A7230-9084-D58B-1FE2-9BBD2DE21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AF220-7C29-7092-3FE6-D1B13B953118}"/>
              </a:ext>
            </a:extLst>
          </p:cNvPr>
          <p:cNvSpPr>
            <a:spLocks noGrp="1"/>
          </p:cNvSpPr>
          <p:nvPr>
            <p:ph type="dt" sz="half" idx="10"/>
          </p:nvPr>
        </p:nvSpPr>
        <p:spPr/>
        <p:txBody>
          <a:bodyPr/>
          <a:lstStyle/>
          <a:p>
            <a:fld id="{27427AEA-BBBB-4C9B-AB23-214EAA8AB789}" type="datetime1">
              <a:rPr lang="en-US" smtClean="0"/>
              <a:t>12/12/2024</a:t>
            </a:fld>
            <a:endParaRPr lang="en-US"/>
          </a:p>
        </p:txBody>
      </p:sp>
      <p:sp>
        <p:nvSpPr>
          <p:cNvPr id="5" name="Footer Placeholder 4">
            <a:extLst>
              <a:ext uri="{FF2B5EF4-FFF2-40B4-BE49-F238E27FC236}">
                <a16:creationId xmlns:a16="http://schemas.microsoft.com/office/drawing/2014/main" id="{6F1A6935-94F6-A1C3-EA69-D038A93F9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3A6AB-2A45-2E36-8D1B-980871452EFF}"/>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407407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B5D0B-CF9E-7EC8-0CB0-35E4F2FF7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2EF3A-1FFF-7FAA-4B16-DDA6C5E65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9D979-B932-4781-65E5-B5DEA636D0E1}"/>
              </a:ext>
            </a:extLst>
          </p:cNvPr>
          <p:cNvSpPr>
            <a:spLocks noGrp="1"/>
          </p:cNvSpPr>
          <p:nvPr>
            <p:ph type="dt" sz="half" idx="10"/>
          </p:nvPr>
        </p:nvSpPr>
        <p:spPr/>
        <p:txBody>
          <a:bodyPr/>
          <a:lstStyle/>
          <a:p>
            <a:fld id="{2791CA30-F5CD-4CA0-B16A-349C6F830700}" type="datetime1">
              <a:rPr lang="en-US" smtClean="0"/>
              <a:t>12/12/2024</a:t>
            </a:fld>
            <a:endParaRPr lang="en-US"/>
          </a:p>
        </p:txBody>
      </p:sp>
      <p:sp>
        <p:nvSpPr>
          <p:cNvPr id="5" name="Footer Placeholder 4">
            <a:extLst>
              <a:ext uri="{FF2B5EF4-FFF2-40B4-BE49-F238E27FC236}">
                <a16:creationId xmlns:a16="http://schemas.microsoft.com/office/drawing/2014/main" id="{29FAA22E-6DAC-5375-F19C-F4BEC0534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CA348-D23B-9A9C-BE1B-F0C1789C1964}"/>
              </a:ext>
            </a:extLst>
          </p:cNvPr>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77830260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3B9702-7FBF-4720-8670-571C5E7EEDDE}"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905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3AF48E-ABA0-4B58-B562-D1D7408067C4}"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233341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72172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D787AA-CBCD-47F9-A04C-7106C508CDE4}"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3624326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D787AA-CBCD-47F9-A04C-7106C508CDE4}"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89224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C9DD-75F5-4611-BA0B-CFB1A226639C}" type="datetime1">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3554426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80F1F9-2D3D-4243-878F-D000C3F2A1C4}" type="datetime1">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314245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687259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495406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508798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D3B9702-7FBF-4720-8670-571C5E7EEDDE}" type="datetime1">
              <a:rPr lang="en-US" smtClean="0"/>
              <a:pPr/>
              <a:t>12/12/2024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BFFB2-86D9-4B8F-A59A-553A60B94BBE}" type="slidenum">
              <a:rPr lang="en-US" smtClean="0"/>
              <a:pPr/>
              <a:t>‹#›</a:t>
            </a:fld>
            <a:endParaRPr lang="en-US"/>
          </a:p>
        </p:txBody>
      </p:sp>
    </p:spTree>
    <p:extLst>
      <p:ext uri="{BB962C8B-B14F-4D97-AF65-F5344CB8AC3E}">
        <p14:creationId xmlns:p14="http://schemas.microsoft.com/office/powerpoint/2010/main" val="728554268"/>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B9702-7FBF-4720-8670-571C5E7EEDDE}" type="datetime1">
              <a:rPr lang="en-US" smtClean="0"/>
              <a:pPr/>
              <a:t>12/12/2024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spTree>
    <p:extLst>
      <p:ext uri="{BB962C8B-B14F-4D97-AF65-F5344CB8AC3E}">
        <p14:creationId xmlns:p14="http://schemas.microsoft.com/office/powerpoint/2010/main" val="237635929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B9702-7FBF-4720-8670-571C5E7EEDDE}" type="datetime1">
              <a:rPr lang="en-US" smtClean="0"/>
              <a:pPr/>
              <a:t>12/12/2024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364346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B9702-7FBF-4720-8670-571C5E7EEDDE}" type="datetime1">
              <a:rPr lang="en-US" smtClean="0"/>
              <a:pPr/>
              <a:t>12/12/2024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spTree>
    <p:extLst>
      <p:ext uri="{BB962C8B-B14F-4D97-AF65-F5344CB8AC3E}">
        <p14:creationId xmlns:p14="http://schemas.microsoft.com/office/powerpoint/2010/main" val="40929897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C9DD-75F5-4611-BA0B-CFB1A226639C}" type="datetime1">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025378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B9702-7FBF-4720-8670-571C5E7EEDDE}" type="datetime1">
              <a:rPr lang="en-US" smtClean="0"/>
              <a:pPr/>
              <a:t>12/12/2024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4629409"/>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B9702-7FBF-4720-8670-571C5E7EEDDE}" type="datetime1">
              <a:rPr lang="en-US" smtClean="0"/>
              <a:pPr/>
              <a:t>12/12/2024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pPr/>
              <a:t>‹#›</a:t>
            </a:fld>
            <a:endParaRPr lang="en-US"/>
          </a:p>
        </p:txBody>
      </p:sp>
    </p:spTree>
    <p:extLst>
      <p:ext uri="{BB962C8B-B14F-4D97-AF65-F5344CB8AC3E}">
        <p14:creationId xmlns:p14="http://schemas.microsoft.com/office/powerpoint/2010/main" val="42325715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27AEA-BBBB-4C9B-AB23-214EAA8AB789}"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2025510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1CA30-F5CD-4CA0-B16A-349C6F830700}"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3467498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80F1F9-2D3D-4243-878F-D000C3F2A1C4}" type="datetime1">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398810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2ABCBE8-1824-4658-A8BB-BECFAEB7E35A}" type="datetime1">
              <a:rPr lang="en-US" smtClean="0"/>
              <a:t>12/12/2024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192925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85CD17-C377-4DE5-9FCA-CC7471605C58}" type="datetime1">
              <a:rPr lang="en-US" smtClean="0"/>
              <a:t>12/12/2024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FDBFFB2-86D9-4B8F-A59A-553A60B94BBE}" type="slidenum">
              <a:rPr lang="en-US" smtClean="0"/>
              <a:t>‹#›</a:t>
            </a:fld>
            <a:endParaRPr lang="en-US"/>
          </a:p>
        </p:txBody>
      </p:sp>
    </p:spTree>
    <p:extLst>
      <p:ext uri="{BB962C8B-B14F-4D97-AF65-F5344CB8AC3E}">
        <p14:creationId xmlns:p14="http://schemas.microsoft.com/office/powerpoint/2010/main" val="108534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BFFB2-86D9-4B8F-A59A-553A60B94BBE}" type="slidenum">
              <a:rPr lang="en-US" smtClean="0"/>
              <a:t>‹#›</a:t>
            </a:fld>
            <a:endParaRPr lang="en-US"/>
          </a:p>
        </p:txBody>
      </p:sp>
    </p:spTree>
    <p:extLst>
      <p:ext uri="{BB962C8B-B14F-4D97-AF65-F5344CB8AC3E}">
        <p14:creationId xmlns:p14="http://schemas.microsoft.com/office/powerpoint/2010/main" val="373247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D3B9702-7FBF-4720-8670-571C5E7EEDDE}" type="datetime1">
              <a:rPr lang="en-US" smtClean="0"/>
              <a:pPr/>
              <a:t>12/12/2024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FDBFFB2-86D9-4B8F-A59A-553A60B94BBE}"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082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AB9399-FF11-4090-A176-C8F6220476D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0164D1B-36FA-4311-815E-D44A716BD578}"/>
              </a:ext>
            </a:extLst>
          </p:cNvPr>
          <p:cNvSpPr>
            <a:spLocks noGrp="1" noChangeArrowheads="1"/>
          </p:cNvSpPr>
          <p:nvPr>
            <p:ph type="body" idx="1"/>
          </p:nvPr>
        </p:nvSpPr>
        <p:spPr bwMode="auto">
          <a:xfrm>
            <a:off x="609600" y="1600201"/>
            <a:ext cx="1097280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263BE2-9FF0-405D-9A77-B237011CC4F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7E1AF7D2-3C1D-4463-A89D-B41FF806693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2A551219-C0EB-486E-B04F-F1B5A9BDCDE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F2E209FC-6AA3-4173-83AC-60D1899FC63B}" type="slidenum">
              <a:rPr lang="en-US"/>
              <a:pPr>
                <a:defRPr/>
              </a:pPr>
              <a:t>‹#›</a:t>
            </a:fld>
            <a:endParaRPr lang="en-US"/>
          </a:p>
        </p:txBody>
      </p:sp>
      <p:pic>
        <p:nvPicPr>
          <p:cNvPr id="1031" name="Picture 21" descr="justpad">
            <a:extLst>
              <a:ext uri="{FF2B5EF4-FFF2-40B4-BE49-F238E27FC236}">
                <a16:creationId xmlns:a16="http://schemas.microsoft.com/office/drawing/2014/main" id="{57C30110-6B3F-4E18-8B0B-3349E13DB74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l="1335" t="253" r="1352" b="27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3540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31D350-C317-9E6E-DDC8-F95070ADC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AF9AD6-CDCA-614A-EAC4-CF001851C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81929-5918-C597-A195-B309171CB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3B9702-7FBF-4720-8670-571C5E7EEDDE}" type="datetime1">
              <a:rPr lang="en-US" smtClean="0"/>
              <a:pPr/>
              <a:t>12/12/2024</a:t>
            </a:fld>
            <a:endParaRPr lang="en-US" dirty="0"/>
          </a:p>
        </p:txBody>
      </p:sp>
      <p:sp>
        <p:nvSpPr>
          <p:cNvPr id="5" name="Footer Placeholder 4">
            <a:extLst>
              <a:ext uri="{FF2B5EF4-FFF2-40B4-BE49-F238E27FC236}">
                <a16:creationId xmlns:a16="http://schemas.microsoft.com/office/drawing/2014/main" id="{BD2F74B6-DB3B-AE63-7B61-CCC0106B7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4DDB6C-F1E3-199C-AA41-6A48258AF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1931428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D3B9702-7FBF-4720-8670-571C5E7EEDDE}" type="datetime1">
              <a:rPr lang="en-US" smtClean="0"/>
              <a:pPr/>
              <a:t>12/12/2024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659523340"/>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2.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2.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9.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4E4AE8-BF5C-9CE0-2CC0-AF9F1D28AB68}"/>
              </a:ext>
            </a:extLst>
          </p:cNvPr>
          <p:cNvSpPr txBox="1"/>
          <p:nvPr/>
        </p:nvSpPr>
        <p:spPr>
          <a:xfrm>
            <a:off x="1113527" y="0"/>
            <a:ext cx="9964945" cy="1569660"/>
          </a:xfrm>
          <a:prstGeom prst="rect">
            <a:avLst/>
          </a:prstGeom>
          <a:noFill/>
        </p:spPr>
        <p:txBody>
          <a:bodyPr wrap="square" rtlCol="0">
            <a:spAutoFit/>
          </a:bodyPr>
          <a:lstStyle/>
          <a:p>
            <a:pPr algn="ctr"/>
            <a:r>
              <a:rPr lang="en-US" sz="4800">
                <a:solidFill>
                  <a:srgbClr val="C00000"/>
                </a:solidFill>
                <a:latin typeface="#9Slide05 SVNKitten" pitchFamily="2" charset="0"/>
              </a:rPr>
              <a:t>Bài 12. </a:t>
            </a:r>
          </a:p>
          <a:p>
            <a:pPr algn="ctr"/>
            <a:r>
              <a:rPr lang="en-US" sz="4800">
                <a:solidFill>
                  <a:srgbClr val="33CC33"/>
                </a:solidFill>
                <a:latin typeface="#9Slide05 SVNKitten" pitchFamily="2" charset="0"/>
              </a:rPr>
              <a:t>Vấn đề phát triển ngành nông nghiệp</a:t>
            </a:r>
          </a:p>
        </p:txBody>
      </p:sp>
    </p:spTree>
    <p:extLst>
      <p:ext uri="{BB962C8B-B14F-4D97-AF65-F5344CB8AC3E}">
        <p14:creationId xmlns:p14="http://schemas.microsoft.com/office/powerpoint/2010/main" val="3211337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68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900"/>
                                        <p:tgtEl>
                                          <p:spTgt spid="3"/>
                                        </p:tgtEl>
                                      </p:cBhvr>
                                    </p:animEffect>
                                    <p:anim calcmode="lin" valueType="num">
                                      <p:cBhvr>
                                        <p:cTn id="8" dur="1900" fill="hold"/>
                                        <p:tgtEl>
                                          <p:spTgt spid="3"/>
                                        </p:tgtEl>
                                        <p:attrNameLst>
                                          <p:attrName>ppt_x</p:attrName>
                                        </p:attrNameLst>
                                      </p:cBhvr>
                                      <p:tavLst>
                                        <p:tav tm="0">
                                          <p:val>
                                            <p:strVal val="#ppt_x"/>
                                          </p:val>
                                        </p:tav>
                                        <p:tav tm="100000">
                                          <p:val>
                                            <p:strVal val="#ppt_x"/>
                                          </p:val>
                                        </p:tav>
                                      </p:tavLst>
                                    </p:anim>
                                    <p:anim calcmode="lin" valueType="num">
                                      <p:cBhvr>
                                        <p:cTn id="9" dur="19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A51F6-C714-3FCA-F206-CD654531EAAF}"/>
              </a:ext>
            </a:extLst>
          </p:cNvPr>
          <p:cNvPicPr>
            <a:picLocks noChangeAspect="1"/>
          </p:cNvPicPr>
          <p:nvPr/>
        </p:nvPicPr>
        <p:blipFill>
          <a:blip r:embed="rId2">
            <a:alphaModFix amt="35000"/>
          </a:blip>
          <a:stretch>
            <a:fillRect/>
          </a:stretch>
        </p:blipFill>
        <p:spPr>
          <a:xfrm>
            <a:off x="1062868" y="538030"/>
            <a:ext cx="10602389" cy="5803267"/>
          </a:xfrm>
          <a:prstGeom prst="rect">
            <a:avLst/>
          </a:prstGeom>
        </p:spPr>
      </p:pic>
      <p:sp>
        <p:nvSpPr>
          <p:cNvPr id="27" name="Hộp_Văn_Bản 24">
            <a:extLst>
              <a:ext uri="{FF2B5EF4-FFF2-40B4-BE49-F238E27FC236}">
                <a16:creationId xmlns:a16="http://schemas.microsoft.com/office/drawing/2014/main" id="{DE88E773-6A61-443F-97F3-410841044C18}"/>
              </a:ext>
            </a:extLst>
          </p:cNvPr>
          <p:cNvSpPr txBox="1"/>
          <p:nvPr/>
        </p:nvSpPr>
        <p:spPr>
          <a:xfrm>
            <a:off x="1776504" y="2584339"/>
            <a:ext cx="3640741"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rPr>
              <a:t>2</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 </a:t>
            </a:r>
            <a:r>
              <a:rPr lang="en-US" sz="2800" b="1">
                <a:solidFill>
                  <a:srgbClr val="0000CC"/>
                </a:solidFill>
                <a:latin typeface="#9Slide05 SVNVandella" pitchFamily="2" charset="0"/>
              </a:rPr>
              <a:t>Điều kiện kinh tế - xã hội</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a:t>
            </a:r>
            <a:endPar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endParaRPr>
          </a:p>
        </p:txBody>
      </p:sp>
      <p:sp>
        <p:nvSpPr>
          <p:cNvPr id="28" name="Hộp_Văn_Bản 24">
            <a:extLst>
              <a:ext uri="{FF2B5EF4-FFF2-40B4-BE49-F238E27FC236}">
                <a16:creationId xmlns:a16="http://schemas.microsoft.com/office/drawing/2014/main" id="{A30A1CF9-E19C-433D-AD4C-E346B6717ACC}"/>
              </a:ext>
            </a:extLst>
          </p:cNvPr>
          <p:cNvSpPr txBox="1"/>
          <p:nvPr/>
        </p:nvSpPr>
        <p:spPr>
          <a:xfrm>
            <a:off x="1776504" y="2038998"/>
            <a:ext cx="5657319"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rPr>
              <a:t>1</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 </a:t>
            </a:r>
            <a:r>
              <a:rPr lang="en-US" sz="2800" b="1">
                <a:solidFill>
                  <a:srgbClr val="0000CC"/>
                </a:solidFill>
                <a:latin typeface="#9Slide05 SVNVandella" pitchFamily="2" charset="0"/>
              </a:rPr>
              <a:t>Điều kiện tự nhiên và tài nguyên thiên nhiên</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a:t>
            </a:r>
            <a:endPar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endParaRPr>
          </a:p>
        </p:txBody>
      </p:sp>
      <p:sp>
        <p:nvSpPr>
          <p:cNvPr id="29" name="Hộp_Văn_Bản 24">
            <a:extLst>
              <a:ext uri="{FF2B5EF4-FFF2-40B4-BE49-F238E27FC236}">
                <a16:creationId xmlns:a16="http://schemas.microsoft.com/office/drawing/2014/main" id="{F5097D73-DBB6-4C12-ADF4-88D5D7F3220C}"/>
              </a:ext>
            </a:extLst>
          </p:cNvPr>
          <p:cNvSpPr txBox="1"/>
          <p:nvPr/>
        </p:nvSpPr>
        <p:spPr>
          <a:xfrm>
            <a:off x="1776504" y="3810287"/>
            <a:ext cx="4193777"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rPr>
              <a:t>1</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 </a:t>
            </a:r>
            <a:r>
              <a:rPr lang="en-US" sz="2800" b="1">
                <a:solidFill>
                  <a:srgbClr val="0000CC"/>
                </a:solidFill>
                <a:latin typeface="#9Slide05 SVNVandella" pitchFamily="2" charset="0"/>
              </a:rPr>
              <a:t>Chuyển dịch cơ cấu nông nghiệp</a:t>
            </a:r>
            <a:endPar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endParaRPr>
          </a:p>
        </p:txBody>
      </p:sp>
      <p:sp>
        <p:nvSpPr>
          <p:cNvPr id="31" name="Hộp_Văn_Bản 24">
            <a:extLst>
              <a:ext uri="{FF2B5EF4-FFF2-40B4-BE49-F238E27FC236}">
                <a16:creationId xmlns:a16="http://schemas.microsoft.com/office/drawing/2014/main" id="{AEECD3F1-4194-419B-BD09-8F49D049168A}"/>
              </a:ext>
            </a:extLst>
          </p:cNvPr>
          <p:cNvSpPr txBox="1"/>
          <p:nvPr/>
        </p:nvSpPr>
        <p:spPr>
          <a:xfrm>
            <a:off x="1776504" y="4415013"/>
            <a:ext cx="5647700"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9Slide05 SVNVandella" pitchFamily="2" charset="0"/>
                <a:ea typeface="+mn-ea"/>
                <a:cs typeface="+mn-cs"/>
              </a:rPr>
              <a:t>2</a:t>
            </a:r>
            <a:r>
              <a:rPr kumimoji="0" lang="en-US" sz="2800" b="1" i="0" u="none" strike="noStrike" kern="1200" cap="none" spc="0" normalizeH="0" baseline="0" noProof="0">
                <a:ln>
                  <a:noFill/>
                </a:ln>
                <a:solidFill>
                  <a:srgbClr val="0000CC"/>
                </a:solidFill>
                <a:effectLst/>
                <a:uLnTx/>
                <a:uFillTx/>
                <a:latin typeface="#9Slide05 SVNVandella" pitchFamily="2" charset="0"/>
                <a:ea typeface="+mn-ea"/>
                <a:cs typeface="+mn-cs"/>
              </a:rPr>
              <a:t>. Tình</a:t>
            </a:r>
            <a:r>
              <a:rPr kumimoji="0" lang="en-US" sz="2800" b="1" i="0" u="none" strike="noStrike" kern="1200" cap="none" spc="0" normalizeH="0" noProof="0">
                <a:ln>
                  <a:noFill/>
                </a:ln>
                <a:solidFill>
                  <a:srgbClr val="0000CC"/>
                </a:solidFill>
                <a:effectLst/>
                <a:uLnTx/>
                <a:uFillTx/>
                <a:latin typeface="#9Slide05 SVNVandella" pitchFamily="2" charset="0"/>
                <a:ea typeface="+mn-ea"/>
                <a:cs typeface="+mn-cs"/>
              </a:rPr>
              <a:t> hình phát triển và phân bố nông nghiệp</a:t>
            </a:r>
            <a:endParaRPr kumimoji="0" lang="en-US" sz="2800" b="1" i="0" u="none" strike="noStrike" kern="1200" cap="none" spc="0" normalizeH="0" baseline="0" noProof="0" dirty="0">
              <a:ln>
                <a:noFill/>
              </a:ln>
              <a:solidFill>
                <a:srgbClr val="C00000"/>
              </a:solidFill>
              <a:effectLst/>
              <a:uLnTx/>
              <a:uFillTx/>
              <a:latin typeface="#9Slide05 SVNVandella" pitchFamily="2" charset="0"/>
              <a:ea typeface="+mn-ea"/>
              <a:cs typeface="+mn-cs"/>
            </a:endParaRPr>
          </a:p>
        </p:txBody>
      </p:sp>
      <p:pic>
        <p:nvPicPr>
          <p:cNvPr id="10" name="Picture 9">
            <a:extLst>
              <a:ext uri="{FF2B5EF4-FFF2-40B4-BE49-F238E27FC236}">
                <a16:creationId xmlns:a16="http://schemas.microsoft.com/office/drawing/2014/main" id="{281CDBAA-0881-4C15-A8ED-8D5152A20AC3}"/>
              </a:ext>
            </a:extLst>
          </p:cNvPr>
          <p:cNvPicPr>
            <a:picLocks noChangeAspect="1"/>
          </p:cNvPicPr>
          <p:nvPr/>
        </p:nvPicPr>
        <p:blipFill>
          <a:blip r:embed="rId3"/>
          <a:stretch>
            <a:fillRect/>
          </a:stretch>
        </p:blipFill>
        <p:spPr>
          <a:xfrm>
            <a:off x="7709839" y="-21178"/>
            <a:ext cx="4737003" cy="1926503"/>
          </a:xfrm>
          <a:prstGeom prst="rect">
            <a:avLst/>
          </a:prstGeom>
        </p:spPr>
      </p:pic>
      <p:sp>
        <p:nvSpPr>
          <p:cNvPr id="4" name="TextBox 3">
            <a:extLst>
              <a:ext uri="{FF2B5EF4-FFF2-40B4-BE49-F238E27FC236}">
                <a16:creationId xmlns:a16="http://schemas.microsoft.com/office/drawing/2014/main" id="{36991C1A-6830-9666-7FCB-CFE3CBE2C9C3}"/>
              </a:ext>
            </a:extLst>
          </p:cNvPr>
          <p:cNvSpPr txBox="1"/>
          <p:nvPr/>
        </p:nvSpPr>
        <p:spPr>
          <a:xfrm>
            <a:off x="1355568" y="1380059"/>
            <a:ext cx="9031306" cy="646331"/>
          </a:xfrm>
          <a:prstGeom prst="rect">
            <a:avLst/>
          </a:prstGeom>
          <a:noFill/>
        </p:spPr>
        <p:txBody>
          <a:bodyPr wrap="square" rtlCol="0">
            <a:spAutoFit/>
          </a:bodyPr>
          <a:lstStyle/>
          <a:p>
            <a:r>
              <a:rPr lang="en-US" sz="3600">
                <a:solidFill>
                  <a:schemeClr val="accent2">
                    <a:lumMod val="50000"/>
                  </a:schemeClr>
                </a:solidFill>
                <a:latin typeface="#9Slide07 SVNStick A Round" panose="02000503000000000000" pitchFamily="2" charset="0"/>
              </a:rPr>
              <a:t>I. THẾ MẠNH VÀ HẠN CHẾ ĐỐI VỚI PHÁT TRIỂN NÔNG NGHIỆP</a:t>
            </a:r>
          </a:p>
        </p:txBody>
      </p:sp>
      <p:sp>
        <p:nvSpPr>
          <p:cNvPr id="5" name="TextBox 4">
            <a:extLst>
              <a:ext uri="{FF2B5EF4-FFF2-40B4-BE49-F238E27FC236}">
                <a16:creationId xmlns:a16="http://schemas.microsoft.com/office/drawing/2014/main" id="{E7D14535-72C4-4C25-6DD0-44AF2913F6B0}"/>
              </a:ext>
            </a:extLst>
          </p:cNvPr>
          <p:cNvSpPr txBox="1"/>
          <p:nvPr/>
        </p:nvSpPr>
        <p:spPr>
          <a:xfrm>
            <a:off x="1355568" y="3107559"/>
            <a:ext cx="9031306" cy="646331"/>
          </a:xfrm>
          <a:prstGeom prst="rect">
            <a:avLst/>
          </a:prstGeom>
          <a:noFill/>
        </p:spPr>
        <p:txBody>
          <a:bodyPr wrap="square" rtlCol="0">
            <a:spAutoFit/>
          </a:bodyPr>
          <a:lstStyle/>
          <a:p>
            <a:r>
              <a:rPr lang="en-US" sz="3600">
                <a:solidFill>
                  <a:schemeClr val="accent2">
                    <a:lumMod val="50000"/>
                  </a:schemeClr>
                </a:solidFill>
                <a:latin typeface="#9Slide07 SVNStick A Round" panose="02000503000000000000" pitchFamily="2" charset="0"/>
              </a:rPr>
              <a:t>II. Tình hình phát triển và phân bố NÔNG NGHIỆP</a:t>
            </a:r>
          </a:p>
        </p:txBody>
      </p:sp>
      <p:sp>
        <p:nvSpPr>
          <p:cNvPr id="8" name="TextBox 7">
            <a:extLst>
              <a:ext uri="{FF2B5EF4-FFF2-40B4-BE49-F238E27FC236}">
                <a16:creationId xmlns:a16="http://schemas.microsoft.com/office/drawing/2014/main" id="{975386B8-167D-5027-A22E-06F2F36F5E11}"/>
              </a:ext>
            </a:extLst>
          </p:cNvPr>
          <p:cNvSpPr txBox="1"/>
          <p:nvPr/>
        </p:nvSpPr>
        <p:spPr>
          <a:xfrm>
            <a:off x="1454628" y="5019739"/>
            <a:ext cx="9031306" cy="646331"/>
          </a:xfrm>
          <a:prstGeom prst="rect">
            <a:avLst/>
          </a:prstGeom>
          <a:noFill/>
        </p:spPr>
        <p:txBody>
          <a:bodyPr wrap="square" rtlCol="0">
            <a:spAutoFit/>
          </a:bodyPr>
          <a:lstStyle/>
          <a:p>
            <a:r>
              <a:rPr lang="en-US" sz="3600">
                <a:solidFill>
                  <a:schemeClr val="accent2">
                    <a:lumMod val="50000"/>
                  </a:schemeClr>
                </a:solidFill>
                <a:latin typeface="#9Slide07 SVNStick A Round" panose="02000503000000000000" pitchFamily="2" charset="0"/>
              </a:rPr>
              <a:t>III. XU HƯỚNG PHÁT TRIỂN NÔNG NGHIỆP</a:t>
            </a:r>
          </a:p>
        </p:txBody>
      </p:sp>
    </p:spTree>
    <p:extLst>
      <p:ext uri="{BB962C8B-B14F-4D97-AF65-F5344CB8AC3E}">
        <p14:creationId xmlns:p14="http://schemas.microsoft.com/office/powerpoint/2010/main" val="187482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600"/>
                                        <p:tgtEl>
                                          <p:spTgt spid="5"/>
                                        </p:tgtEl>
                                      </p:cBhvr>
                                    </p:animEffect>
                                    <p:anim calcmode="lin" valueType="num">
                                      <p:cBhvr>
                                        <p:cTn id="29" dur="600" fill="hold"/>
                                        <p:tgtEl>
                                          <p:spTgt spid="5"/>
                                        </p:tgtEl>
                                        <p:attrNameLst>
                                          <p:attrName>ppt_x</p:attrName>
                                        </p:attrNameLst>
                                      </p:cBhvr>
                                      <p:tavLst>
                                        <p:tav tm="0">
                                          <p:val>
                                            <p:strVal val="#ppt_x"/>
                                          </p:val>
                                        </p:tav>
                                        <p:tav tm="100000">
                                          <p:val>
                                            <p:strVal val="#ppt_x"/>
                                          </p:val>
                                        </p:tav>
                                      </p:tavLst>
                                    </p:anim>
                                    <p:anim calcmode="lin" valueType="num">
                                      <p:cBhvr>
                                        <p:cTn id="30" dur="600" fill="hold"/>
                                        <p:tgtEl>
                                          <p:spTgt spid="5"/>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4"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A433BD-2DBF-CC8C-AED1-33F4E05B8781}"/>
              </a:ext>
            </a:extLst>
          </p:cNvPr>
          <p:cNvGrpSpPr/>
          <p:nvPr/>
        </p:nvGrpSpPr>
        <p:grpSpPr>
          <a:xfrm>
            <a:off x="-47625" y="-9526"/>
            <a:ext cx="12287250" cy="559789"/>
            <a:chOff x="-19050" y="-9526"/>
            <a:chExt cx="12287250" cy="559789"/>
          </a:xfrm>
        </p:grpSpPr>
        <p:pic>
          <p:nvPicPr>
            <p:cNvPr id="34" name="Picture 33">
              <a:extLst>
                <a:ext uri="{FF2B5EF4-FFF2-40B4-BE49-F238E27FC236}">
                  <a16:creationId xmlns:a16="http://schemas.microsoft.com/office/drawing/2014/main" id="{B3974BF9-C72C-5A4A-DEEA-0AD72D98BAF1}"/>
                </a:ext>
              </a:extLst>
            </p:cNvPr>
            <p:cNvPicPr>
              <a:picLocks noChangeAspect="1"/>
            </p:cNvPicPr>
            <p:nvPr/>
          </p:nvPicPr>
          <p:blipFill>
            <a:blip r:embed="rId2"/>
            <a:stretch>
              <a:fillRect/>
            </a:stretch>
          </p:blipFill>
          <p:spPr>
            <a:xfrm rot="10800000">
              <a:off x="-19050" y="-9525"/>
              <a:ext cx="12287250" cy="559788"/>
            </a:xfrm>
            <a:prstGeom prst="rect">
              <a:avLst/>
            </a:prstGeom>
          </p:spPr>
        </p:pic>
        <p:sp>
          <p:nvSpPr>
            <p:cNvPr id="30" name="TextBox 29">
              <a:extLst>
                <a:ext uri="{FF2B5EF4-FFF2-40B4-BE49-F238E27FC236}">
                  <a16:creationId xmlns:a16="http://schemas.microsoft.com/office/drawing/2014/main" id="{EBB4DFB7-4C05-BF1D-B879-3579D618763C}"/>
                </a:ext>
              </a:extLst>
            </p:cNvPr>
            <p:cNvSpPr txBox="1"/>
            <p:nvPr/>
          </p:nvSpPr>
          <p:spPr>
            <a:xfrm>
              <a:off x="28575" y="-9526"/>
              <a:ext cx="12077700" cy="517065"/>
            </a:xfrm>
            <a:prstGeom prst="rect">
              <a:avLst/>
            </a:prstGeom>
            <a:noFill/>
          </p:spPr>
          <p:txBody>
            <a:bodyPr wrap="square">
              <a:spAutoFit/>
            </a:bodyPr>
            <a:lstStyle/>
            <a:p>
              <a:pPr algn="ctr">
                <a:lnSpc>
                  <a:spcPct val="120000"/>
                </a:lnSpc>
                <a:spcAft>
                  <a:spcPts val="800"/>
                </a:spcAft>
              </a:pPr>
              <a:r>
                <a:rPr lang="en-US" sz="2400" b="1">
                  <a:solidFill>
                    <a:srgbClr val="FFFF00"/>
                  </a:solidFill>
                  <a:effectLst/>
                  <a:latin typeface="#9Slide07 SVNDessert Menu Scrip" panose="00000500000000000000" pitchFamily="2" charset="0"/>
                  <a:ea typeface="SimSun" panose="02010600030101010101" pitchFamily="2" charset="-122"/>
                  <a:cs typeface="Times New Roman" panose="02020603050405020304" pitchFamily="18" charset="0"/>
                </a:rPr>
                <a:t>Hoạt động 2.1</a:t>
              </a:r>
              <a:r>
                <a:rPr lang="x-none" sz="2400" b="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x-none" sz="2400" b="1">
                  <a:solidFill>
                    <a:srgbClr val="FFFF00"/>
                  </a:solidFill>
                  <a:effectLst/>
                  <a:latin typeface="#9Slide03 SFU Futura_07" panose="00000900000000000000" pitchFamily="2" charset="0"/>
                  <a:ea typeface="SimSun" panose="02010600030101010101" pitchFamily="2" charset="-122"/>
                  <a:cs typeface="Times New Roman" panose="02020603050405020304" pitchFamily="18" charset="0"/>
                </a:rPr>
                <a:t>TÌM HIỂU </a:t>
              </a:r>
              <a:r>
                <a:rPr lang="vi-VN" sz="2400" b="1">
                  <a:solidFill>
                    <a:srgbClr val="FFFF00"/>
                  </a:solidFill>
                  <a:effectLst/>
                  <a:latin typeface="#9Slide03 SFU Futura_07" panose="00000900000000000000" pitchFamily="2" charset="0"/>
                  <a:ea typeface="SimSun" panose="02010600030101010101" pitchFamily="2" charset="-122"/>
                  <a:cs typeface="Times New Roman" panose="02020603050405020304" pitchFamily="18" charset="0"/>
                </a:rPr>
                <a:t>THẾ M</a:t>
              </a:r>
              <a:r>
                <a:rPr lang="en-US" sz="2400" b="1">
                  <a:solidFill>
                    <a:srgbClr val="FFFF00"/>
                  </a:solidFill>
                  <a:effectLst/>
                  <a:latin typeface="#9Slide03 SFU Futura_07" panose="00000900000000000000" pitchFamily="2" charset="0"/>
                  <a:ea typeface="SimSun" panose="02010600030101010101" pitchFamily="2" charset="-122"/>
                  <a:cs typeface="Times New Roman" panose="02020603050405020304" pitchFamily="18" charset="0"/>
                </a:rPr>
                <a:t>Ạ</a:t>
              </a:r>
              <a:r>
                <a:rPr lang="vi-VN" sz="2400" b="1">
                  <a:solidFill>
                    <a:srgbClr val="FFFF00"/>
                  </a:solidFill>
                  <a:effectLst/>
                  <a:latin typeface="#9Slide03 SFU Futura_07" panose="00000900000000000000" pitchFamily="2" charset="0"/>
                  <a:ea typeface="SimSun" panose="02010600030101010101" pitchFamily="2" charset="-122"/>
                  <a:cs typeface="Times New Roman" panose="02020603050405020304" pitchFamily="18" charset="0"/>
                </a:rPr>
                <a:t>NH VÀ HẠN CHẾ ĐỐI VỚI PHÁT TRIỂN NÔNG NGHIỆP</a:t>
              </a:r>
              <a:endParaRPr lang="en-US" sz="2400">
                <a:solidFill>
                  <a:srgbClr val="FFFF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68445A40-BA5A-3177-F5AE-6EF3B14709A6}"/>
              </a:ext>
            </a:extLst>
          </p:cNvPr>
          <p:cNvPicPr>
            <a:picLocks noChangeAspect="1"/>
          </p:cNvPicPr>
          <p:nvPr/>
        </p:nvPicPr>
        <p:blipFill>
          <a:blip r:embed="rId3"/>
          <a:stretch>
            <a:fillRect/>
          </a:stretch>
        </p:blipFill>
        <p:spPr>
          <a:xfrm>
            <a:off x="276224" y="338672"/>
            <a:ext cx="8220075" cy="6519328"/>
          </a:xfrm>
          <a:prstGeom prst="rect">
            <a:avLst/>
          </a:prstGeom>
        </p:spPr>
      </p:pic>
      <p:pic>
        <p:nvPicPr>
          <p:cNvPr id="3" name="Picture 2">
            <a:extLst>
              <a:ext uri="{FF2B5EF4-FFF2-40B4-BE49-F238E27FC236}">
                <a16:creationId xmlns:a16="http://schemas.microsoft.com/office/drawing/2014/main" id="{EF77DFA4-1D5C-9357-81CB-1B02F1A51BB6}"/>
              </a:ext>
            </a:extLst>
          </p:cNvPr>
          <p:cNvPicPr>
            <a:picLocks noChangeAspect="1"/>
          </p:cNvPicPr>
          <p:nvPr/>
        </p:nvPicPr>
        <p:blipFill>
          <a:blip r:embed="rId4"/>
          <a:stretch>
            <a:fillRect/>
          </a:stretch>
        </p:blipFill>
        <p:spPr>
          <a:xfrm>
            <a:off x="8704193" y="220431"/>
            <a:ext cx="3211583" cy="2389419"/>
          </a:xfrm>
          <a:prstGeom prst="rect">
            <a:avLst/>
          </a:prstGeom>
        </p:spPr>
      </p:pic>
    </p:spTree>
    <p:extLst>
      <p:ext uri="{BB962C8B-B14F-4D97-AF65-F5344CB8AC3E}">
        <p14:creationId xmlns:p14="http://schemas.microsoft.com/office/powerpoint/2010/main" val="12659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vertical)">
                                      <p:cBhvr>
                                        <p:cTn id="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A433BD-2DBF-CC8C-AED1-33F4E05B8781}"/>
              </a:ext>
            </a:extLst>
          </p:cNvPr>
          <p:cNvGrpSpPr/>
          <p:nvPr/>
        </p:nvGrpSpPr>
        <p:grpSpPr>
          <a:xfrm>
            <a:off x="-47625" y="-9526"/>
            <a:ext cx="12334873" cy="559789"/>
            <a:chOff x="-19050" y="-9526"/>
            <a:chExt cx="12334873" cy="559789"/>
          </a:xfrm>
        </p:grpSpPr>
        <p:pic>
          <p:nvPicPr>
            <p:cNvPr id="34" name="Picture 33">
              <a:extLst>
                <a:ext uri="{FF2B5EF4-FFF2-40B4-BE49-F238E27FC236}">
                  <a16:creationId xmlns:a16="http://schemas.microsoft.com/office/drawing/2014/main" id="{B3974BF9-C72C-5A4A-DEEA-0AD72D98BAF1}"/>
                </a:ext>
              </a:extLst>
            </p:cNvPr>
            <p:cNvPicPr>
              <a:picLocks noChangeAspect="1"/>
            </p:cNvPicPr>
            <p:nvPr/>
          </p:nvPicPr>
          <p:blipFill>
            <a:blip r:embed="rId2"/>
            <a:stretch>
              <a:fillRect/>
            </a:stretch>
          </p:blipFill>
          <p:spPr>
            <a:xfrm rot="10800000">
              <a:off x="-19050" y="-9525"/>
              <a:ext cx="12287250" cy="559788"/>
            </a:xfrm>
            <a:prstGeom prst="rect">
              <a:avLst/>
            </a:prstGeom>
          </p:spPr>
        </p:pic>
        <p:sp>
          <p:nvSpPr>
            <p:cNvPr id="30" name="TextBox 29">
              <a:extLst>
                <a:ext uri="{FF2B5EF4-FFF2-40B4-BE49-F238E27FC236}">
                  <a16:creationId xmlns:a16="http://schemas.microsoft.com/office/drawing/2014/main" id="{EBB4DFB7-4C05-BF1D-B879-3579D618763C}"/>
                </a:ext>
              </a:extLst>
            </p:cNvPr>
            <p:cNvSpPr txBox="1"/>
            <p:nvPr/>
          </p:nvSpPr>
          <p:spPr>
            <a:xfrm>
              <a:off x="28574" y="-9526"/>
              <a:ext cx="12287249" cy="506870"/>
            </a:xfrm>
            <a:prstGeom prst="rect">
              <a:avLst/>
            </a:prstGeom>
            <a:noFill/>
          </p:spPr>
          <p:txBody>
            <a:bodyPr wrap="square">
              <a:spAutoFit/>
            </a:bodyPr>
            <a:lstStyle/>
            <a:p>
              <a:pPr algn="ctr">
                <a:lnSpc>
                  <a:spcPct val="120000"/>
                </a:lnSpc>
                <a:spcAft>
                  <a:spcPts val="800"/>
                </a:spcAft>
              </a:pPr>
              <a:r>
                <a:rPr lang="en-US" sz="2000" b="1">
                  <a:solidFill>
                    <a:srgbClr val="FFFF00"/>
                  </a:solidFill>
                  <a:effectLst/>
                  <a:latin typeface="#9Slide07 SVNDessert Menu Scrip" panose="00000500000000000000" pitchFamily="2" charset="0"/>
                  <a:ea typeface="SimSun" panose="02010600030101010101" pitchFamily="2" charset="-122"/>
                  <a:cs typeface="Times New Roman" panose="02020603050405020304" pitchFamily="18" charset="0"/>
                </a:rPr>
                <a:t>Hoạt động 2.2</a:t>
              </a:r>
              <a:r>
                <a:rPr lang="x-none" sz="2000" b="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x-none" sz="1600" b="1">
                  <a:solidFill>
                    <a:srgbClr val="00B050"/>
                  </a:solidFill>
                  <a:effectLst/>
                  <a:latin typeface="Times New Roman" panose="02020603050405020304" pitchFamily="18" charset="0"/>
                  <a:ea typeface="SimSun" panose="02010600030101010101" pitchFamily="2" charset="-122"/>
                </a:rPr>
                <a:t> </a:t>
              </a:r>
              <a:r>
                <a:rPr lang="x-none" sz="2400" b="1">
                  <a:solidFill>
                    <a:srgbClr val="FFFF00"/>
                  </a:solidFill>
                  <a:effectLst/>
                  <a:latin typeface="#9Slide03 SFU Futura_07" panose="00000900000000000000" pitchFamily="2" charset="0"/>
                  <a:ea typeface="SimSun" panose="02010600030101010101" pitchFamily="2" charset="-122"/>
                </a:rPr>
                <a:t>Tìm hiểu về </a:t>
              </a:r>
              <a:r>
                <a:rPr lang="en-US" sz="2400" b="1">
                  <a:solidFill>
                    <a:srgbClr val="FFFF00"/>
                  </a:solidFill>
                  <a:effectLst/>
                  <a:latin typeface="#9Slide03 SFU Futura_07" panose="00000900000000000000" pitchFamily="2" charset="0"/>
                  <a:ea typeface="SimSun" panose="02010600030101010101" pitchFamily="2" charset="-122"/>
                </a:rPr>
                <a:t>TÌNH HÌNH PHÁT TRIỂN VÀ PHÂN BỐ NÔNG NGHIỆP</a:t>
              </a:r>
              <a:endParaRPr lang="en-US" sz="2400">
                <a:solidFill>
                  <a:srgbClr val="FFFF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3CBA0CDA-FAA3-1A58-91AE-4ECA0EC4EB7E}"/>
              </a:ext>
            </a:extLst>
          </p:cNvPr>
          <p:cNvGrpSpPr/>
          <p:nvPr/>
        </p:nvGrpSpPr>
        <p:grpSpPr>
          <a:xfrm>
            <a:off x="3333750" y="1641557"/>
            <a:ext cx="7515226" cy="1568137"/>
            <a:chOff x="6779883" y="1776002"/>
            <a:chExt cx="7515226" cy="1207481"/>
          </a:xfrm>
        </p:grpSpPr>
        <p:sp>
          <p:nvSpPr>
            <p:cNvPr id="6" name="Flowchart: Terminator 5">
              <a:extLst>
                <a:ext uri="{FF2B5EF4-FFF2-40B4-BE49-F238E27FC236}">
                  <a16:creationId xmlns:a16="http://schemas.microsoft.com/office/drawing/2014/main" id="{B948F84E-AC35-C321-C74A-4A28C865815F}"/>
                </a:ext>
              </a:extLst>
            </p:cNvPr>
            <p:cNvSpPr/>
            <p:nvPr/>
          </p:nvSpPr>
          <p:spPr>
            <a:xfrm>
              <a:off x="7735163" y="2084201"/>
              <a:ext cx="6559946" cy="537328"/>
            </a:xfrm>
            <a:prstGeom prst="flowChartTerminator">
              <a:avLst/>
            </a:prstGeom>
            <a:solidFill>
              <a:srgbClr val="549E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prstClr val="white"/>
                  </a:solidFill>
                  <a:latin typeface="#9Slide07 SVNDessert Menu Scrip" panose="00000500000000000000" pitchFamily="2" charset="0"/>
                </a:rPr>
                <a:t>Đọc mục II để trả lời các câu hỏi</a:t>
              </a:r>
              <a:endParaRPr kumimoji="0" lang="en-US" sz="2800" b="1" i="0" u="none" strike="noStrike" kern="0" cap="none" spc="0" normalizeH="0" baseline="0" noProof="0">
                <a:ln>
                  <a:noFill/>
                </a:ln>
                <a:solidFill>
                  <a:prstClr val="white"/>
                </a:solidFill>
                <a:effectLst/>
                <a:uLnTx/>
                <a:uFillTx/>
                <a:latin typeface="#9Slide07 SVNDessert Menu Scrip" panose="00000500000000000000" pitchFamily="2" charset="0"/>
              </a:endParaRPr>
            </a:p>
          </p:txBody>
        </p:sp>
        <p:pic>
          <p:nvPicPr>
            <p:cNvPr id="7" name="Picture 6">
              <a:extLst>
                <a:ext uri="{FF2B5EF4-FFF2-40B4-BE49-F238E27FC236}">
                  <a16:creationId xmlns:a16="http://schemas.microsoft.com/office/drawing/2014/main" id="{533BD4FA-0F13-DDD4-E54E-10CA19D401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9883" y="1776002"/>
              <a:ext cx="1461446" cy="1207481"/>
            </a:xfrm>
            <a:prstGeom prst="rect">
              <a:avLst/>
            </a:prstGeom>
          </p:spPr>
        </p:pic>
      </p:grpSp>
      <p:sp>
        <p:nvSpPr>
          <p:cNvPr id="9" name="TextBox 8">
            <a:extLst>
              <a:ext uri="{FF2B5EF4-FFF2-40B4-BE49-F238E27FC236}">
                <a16:creationId xmlns:a16="http://schemas.microsoft.com/office/drawing/2014/main" id="{84D2A0C9-2C94-2006-88C0-EAF5E45E2D05}"/>
              </a:ext>
            </a:extLst>
          </p:cNvPr>
          <p:cNvSpPr txBox="1"/>
          <p:nvPr/>
        </p:nvSpPr>
        <p:spPr>
          <a:xfrm>
            <a:off x="1753629" y="3208512"/>
            <a:ext cx="8570442" cy="1067215"/>
          </a:xfrm>
          <a:prstGeom prst="rect">
            <a:avLst/>
          </a:prstGeom>
          <a:noFill/>
        </p:spPr>
        <p:txBody>
          <a:bodyPr wrap="square">
            <a:spAutoFit/>
          </a:bodyPr>
          <a:lstStyle/>
          <a:p>
            <a:pPr algn="just">
              <a:lnSpc>
                <a:spcPct val="115000"/>
              </a:lnSpc>
              <a:spcAft>
                <a:spcPts val="800"/>
              </a:spcAft>
            </a:pPr>
            <a:r>
              <a:rPr lang="it-IT" sz="2800">
                <a:solidFill>
                  <a:srgbClr val="5A65D7"/>
                </a:solidFill>
                <a:effectLst/>
                <a:latin typeface="#9Slide07 SVNDessert Menu Scrip" panose="00000500000000000000" pitchFamily="2" charset="0"/>
                <a:ea typeface="Arial" panose="020B0604020202020204" pitchFamily="34" charset="0"/>
                <a:cs typeface="Times New Roman" panose="02020603050405020304" pitchFamily="18" charset="0"/>
              </a:rPr>
              <a:t>1. Tìm các con số cho biết xu hướng chuyển dịch cơ cấu nông nghiệ</a:t>
            </a:r>
            <a:r>
              <a:rPr lang="it-IT" sz="2800">
                <a:solidFill>
                  <a:srgbClr val="5A65D7"/>
                </a:solidFill>
                <a:latin typeface="#9Slide07 SVNDessert Menu Scrip" panose="00000500000000000000" pitchFamily="2" charset="0"/>
                <a:ea typeface="Arial" panose="020B0604020202020204" pitchFamily="34" charset="0"/>
                <a:cs typeface="Times New Roman" panose="02020603050405020304" pitchFamily="18" charset="0"/>
              </a:rPr>
              <a:t>p.</a:t>
            </a:r>
            <a:endParaRPr lang="en-US" sz="2800">
              <a:solidFill>
                <a:srgbClr val="5A65D7"/>
              </a:solidFill>
              <a:effectLst/>
              <a:latin typeface="#9Slide07 SVNDessert Menu Scrip" panose="00000500000000000000" pitchFamily="2"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7C9EF38-73B9-49BC-C5D9-B81A1A4F8C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30" b="99074" l="1437" r="95690">
                        <a14:foregroundMark x1="1724" y1="75463" x2="13506" y2="73148"/>
                        <a14:foregroundMark x1="28736" y1="9722" x2="30172" y2="16667"/>
                        <a14:foregroundMark x1="17529" y1="9722" x2="17529" y2="9722"/>
                        <a14:foregroundMark x1="23276" y1="4630" x2="23276" y2="4630"/>
                        <a14:foregroundMark x1="69540" y1="40278" x2="69540" y2="40278"/>
                        <a14:foregroundMark x1="62644" y1="37963" x2="75000" y2="39815"/>
                        <a14:foregroundMark x1="26149" y1="39352" x2="37356" y2="39352"/>
                        <a14:foregroundMark x1="42529" y1="66667" x2="60345" y2="66667"/>
                        <a14:foregroundMark x1="63506" y1="43981" x2="77011" y2="43519"/>
                        <a14:foregroundMark x1="90805" y1="39352" x2="90805" y2="39352"/>
                        <a14:foregroundMark x1="80747" y1="37037" x2="80747" y2="37037"/>
                        <a14:foregroundMark x1="81034" y1="66667" x2="81034" y2="66667"/>
                        <a14:foregroundMark x1="87644" y1="66204" x2="87644" y2="66204"/>
                        <a14:foregroundMark x1="85345" y1="60648" x2="85345" y2="60648"/>
                        <a14:foregroundMark x1="85632" y1="65278" x2="85632" y2="65278"/>
                        <a14:foregroundMark x1="95977" y1="67593" x2="95977" y2="67593"/>
                        <a14:foregroundMark x1="9483" y1="65741" x2="9483" y2="65741"/>
                        <a14:foregroundMark x1="37356" y1="94907" x2="37356" y2="94907"/>
                        <a14:foregroundMark x1="27874" y1="99074" x2="27874" y2="99074"/>
                      </a14:backgroundRemoval>
                    </a14:imgEffect>
                  </a14:imgLayer>
                </a14:imgProps>
              </a:ext>
            </a:extLst>
          </a:blip>
          <a:stretch>
            <a:fillRect/>
          </a:stretch>
        </p:blipFill>
        <p:spPr>
          <a:xfrm>
            <a:off x="-47624" y="724049"/>
            <a:ext cx="3043314" cy="2045740"/>
          </a:xfrm>
          <a:prstGeom prst="rect">
            <a:avLst/>
          </a:prstGeom>
        </p:spPr>
      </p:pic>
      <p:pic>
        <p:nvPicPr>
          <p:cNvPr id="11" name="Picture 10">
            <a:extLst>
              <a:ext uri="{FF2B5EF4-FFF2-40B4-BE49-F238E27FC236}">
                <a16:creationId xmlns:a16="http://schemas.microsoft.com/office/drawing/2014/main" id="{9596352C-04F9-0339-8FDD-970F65933EB8}"/>
              </a:ext>
            </a:extLst>
          </p:cNvPr>
          <p:cNvPicPr>
            <a:picLocks noChangeAspect="1"/>
          </p:cNvPicPr>
          <p:nvPr/>
        </p:nvPicPr>
        <p:blipFill>
          <a:blip r:embed="rId7"/>
          <a:stretch>
            <a:fillRect/>
          </a:stretch>
        </p:blipFill>
        <p:spPr>
          <a:xfrm>
            <a:off x="10106673" y="687068"/>
            <a:ext cx="1971027" cy="1294201"/>
          </a:xfrm>
          <a:prstGeom prst="rect">
            <a:avLst/>
          </a:prstGeom>
        </p:spPr>
      </p:pic>
      <p:pic>
        <p:nvPicPr>
          <p:cNvPr id="17" name="Picture 16">
            <a:extLst>
              <a:ext uri="{FF2B5EF4-FFF2-40B4-BE49-F238E27FC236}">
                <a16:creationId xmlns:a16="http://schemas.microsoft.com/office/drawing/2014/main" id="{EDF1DB90-3432-8086-FED3-7BBB7578A47B}"/>
              </a:ext>
            </a:extLst>
          </p:cNvPr>
          <p:cNvPicPr>
            <a:picLocks noChangeAspect="1"/>
          </p:cNvPicPr>
          <p:nvPr/>
        </p:nvPicPr>
        <p:blipFill>
          <a:blip r:embed="rId8"/>
          <a:stretch>
            <a:fillRect/>
          </a:stretch>
        </p:blipFill>
        <p:spPr>
          <a:xfrm>
            <a:off x="577850" y="6343650"/>
            <a:ext cx="514350" cy="514350"/>
          </a:xfrm>
          <a:prstGeom prst="ellipse">
            <a:avLst/>
          </a:prstGeom>
        </p:spPr>
      </p:pic>
      <p:sp>
        <p:nvSpPr>
          <p:cNvPr id="18" name="Rectangle: Rounded Corners 17">
            <a:extLst>
              <a:ext uri="{FF2B5EF4-FFF2-40B4-BE49-F238E27FC236}">
                <a16:creationId xmlns:a16="http://schemas.microsoft.com/office/drawing/2014/main" id="{7E54DF2A-E1F7-BD93-BDD8-E6D7E45A75EA}"/>
              </a:ext>
            </a:extLst>
          </p:cNvPr>
          <p:cNvSpPr/>
          <p:nvPr/>
        </p:nvSpPr>
        <p:spPr>
          <a:xfrm>
            <a:off x="2589047" y="4608358"/>
            <a:ext cx="2018393" cy="697820"/>
          </a:xfrm>
          <a:prstGeom prst="roundRect">
            <a:avLst>
              <a:gd name="adj" fmla="val 50000"/>
            </a:avLst>
          </a:prstGeom>
          <a:solidFill>
            <a:srgbClr val="5A6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a:ln>
                  <a:noFill/>
                </a:ln>
                <a:solidFill>
                  <a:srgbClr val="FFFF00"/>
                </a:solidFill>
                <a:effectLst/>
                <a:uLnTx/>
                <a:uFillTx/>
                <a:latin typeface="#9Slide07 SVNDessert Menu Scrip" panose="00000500000000000000" pitchFamily="2" charset="0"/>
                <a:ea typeface="Calibri" panose="020F0502020204030204" pitchFamily="34" charset="0"/>
                <a:cs typeface="+mn-cs"/>
              </a:rPr>
              <a:t>Trồng trọt</a:t>
            </a:r>
            <a:endParaRPr lang="en-US" sz="2400">
              <a:solidFill>
                <a:srgbClr val="FFFF00"/>
              </a:solidFill>
            </a:endParaRPr>
          </a:p>
        </p:txBody>
      </p:sp>
      <p:pic>
        <p:nvPicPr>
          <p:cNvPr id="19" name="Picture 18">
            <a:extLst>
              <a:ext uri="{FF2B5EF4-FFF2-40B4-BE49-F238E27FC236}">
                <a16:creationId xmlns:a16="http://schemas.microsoft.com/office/drawing/2014/main" id="{EE872A9E-1E90-BF8A-C42A-81A9BBAEB49D}"/>
              </a:ext>
            </a:extLst>
          </p:cNvPr>
          <p:cNvPicPr>
            <a:picLocks noChangeAspect="1"/>
          </p:cNvPicPr>
          <p:nvPr/>
        </p:nvPicPr>
        <p:blipFill>
          <a:blip r:embed="rId9"/>
          <a:stretch>
            <a:fillRect/>
          </a:stretch>
        </p:blipFill>
        <p:spPr>
          <a:xfrm>
            <a:off x="4668304" y="6321634"/>
            <a:ext cx="896277" cy="536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F2D246DE-6787-6D6C-5D29-821C6F7B2989}"/>
              </a:ext>
            </a:extLst>
          </p:cNvPr>
          <p:cNvSpPr/>
          <p:nvPr/>
        </p:nvSpPr>
        <p:spPr>
          <a:xfrm>
            <a:off x="5086803" y="4608358"/>
            <a:ext cx="2018393" cy="697820"/>
          </a:xfrm>
          <a:prstGeom prst="roundRect">
            <a:avLst>
              <a:gd name="adj" fmla="val 50000"/>
            </a:avLst>
          </a:prstGeom>
          <a:solidFill>
            <a:srgbClr val="5A6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a:ln>
                  <a:noFill/>
                </a:ln>
                <a:solidFill>
                  <a:srgbClr val="FFFF00"/>
                </a:solidFill>
                <a:effectLst/>
                <a:uLnTx/>
                <a:uFillTx/>
                <a:latin typeface="#9Slide07 SVNDessert Menu Scrip" panose="00000500000000000000" pitchFamily="2" charset="0"/>
                <a:ea typeface="Calibri" panose="020F0502020204030204" pitchFamily="34" charset="0"/>
                <a:cs typeface="+mn-cs"/>
              </a:rPr>
              <a:t>Chăn nuôi</a:t>
            </a:r>
            <a:endParaRPr lang="en-US" sz="2400">
              <a:solidFill>
                <a:srgbClr val="FFFF00"/>
              </a:solidFill>
            </a:endParaRPr>
          </a:p>
        </p:txBody>
      </p:sp>
      <p:sp>
        <p:nvSpPr>
          <p:cNvPr id="22" name="Rectangle: Rounded Corners 21">
            <a:extLst>
              <a:ext uri="{FF2B5EF4-FFF2-40B4-BE49-F238E27FC236}">
                <a16:creationId xmlns:a16="http://schemas.microsoft.com/office/drawing/2014/main" id="{861E016B-5DA0-2CC3-BB30-F12A4337051E}"/>
              </a:ext>
            </a:extLst>
          </p:cNvPr>
          <p:cNvSpPr/>
          <p:nvPr/>
        </p:nvSpPr>
        <p:spPr>
          <a:xfrm>
            <a:off x="7584559" y="4608358"/>
            <a:ext cx="2018393" cy="697820"/>
          </a:xfrm>
          <a:prstGeom prst="roundRect">
            <a:avLst>
              <a:gd name="adj" fmla="val 50000"/>
            </a:avLst>
          </a:prstGeom>
          <a:solidFill>
            <a:srgbClr val="5A6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a:ln>
                  <a:noFill/>
                </a:ln>
                <a:solidFill>
                  <a:srgbClr val="FFFF00"/>
                </a:solidFill>
                <a:effectLst/>
                <a:uLnTx/>
                <a:uFillTx/>
                <a:latin typeface="#9Slide07 SVNDessert Menu Scrip" panose="00000500000000000000" pitchFamily="2" charset="0"/>
                <a:ea typeface="Calibri" panose="020F0502020204030204" pitchFamily="34" charset="0"/>
                <a:cs typeface="+mn-cs"/>
              </a:rPr>
              <a:t>Dịch vụ NN</a:t>
            </a:r>
            <a:endParaRPr lang="en-US" sz="2400">
              <a:solidFill>
                <a:srgbClr val="FFFF00"/>
              </a:solidFill>
            </a:endParaRPr>
          </a:p>
        </p:txBody>
      </p:sp>
      <p:sp>
        <p:nvSpPr>
          <p:cNvPr id="23" name="Arrow: Up 22">
            <a:extLst>
              <a:ext uri="{FF2B5EF4-FFF2-40B4-BE49-F238E27FC236}">
                <a16:creationId xmlns:a16="http://schemas.microsoft.com/office/drawing/2014/main" id="{EA2290D2-03B6-47DF-6C4A-0F5946AE061D}"/>
              </a:ext>
            </a:extLst>
          </p:cNvPr>
          <p:cNvSpPr/>
          <p:nvPr/>
        </p:nvSpPr>
        <p:spPr>
          <a:xfrm>
            <a:off x="6007638" y="5538781"/>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Arrow: Up 23">
            <a:extLst>
              <a:ext uri="{FF2B5EF4-FFF2-40B4-BE49-F238E27FC236}">
                <a16:creationId xmlns:a16="http://schemas.microsoft.com/office/drawing/2014/main" id="{E29722E3-5A10-7676-0F77-DA8F8FE44E74}"/>
              </a:ext>
            </a:extLst>
          </p:cNvPr>
          <p:cNvSpPr/>
          <p:nvPr/>
        </p:nvSpPr>
        <p:spPr>
          <a:xfrm rot="10800000">
            <a:off x="3333750" y="5538781"/>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Arrow: Up 24">
            <a:extLst>
              <a:ext uri="{FF2B5EF4-FFF2-40B4-BE49-F238E27FC236}">
                <a16:creationId xmlns:a16="http://schemas.microsoft.com/office/drawing/2014/main" id="{E4CEFC49-B894-F463-8BA1-0A78D4F9E2B0}"/>
              </a:ext>
            </a:extLst>
          </p:cNvPr>
          <p:cNvSpPr/>
          <p:nvPr/>
        </p:nvSpPr>
        <p:spPr>
          <a:xfrm>
            <a:off x="8942778" y="5538781"/>
            <a:ext cx="403521" cy="499620"/>
          </a:xfrm>
          <a:prstGeom prst="upArrow">
            <a:avLst/>
          </a:prstGeom>
          <a:solidFill>
            <a:srgbClr val="FF1531"/>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D9156AF1-C334-9567-779E-A4834521247F}"/>
              </a:ext>
            </a:extLst>
          </p:cNvPr>
          <p:cNvPicPr>
            <a:picLocks noChangeAspect="1"/>
          </p:cNvPicPr>
          <p:nvPr/>
        </p:nvPicPr>
        <p:blipFill rotWithShape="1">
          <a:blip r:embed="rId10"/>
          <a:srcRect l="12324" r="24617" b="-3"/>
          <a:stretch/>
        </p:blipFill>
        <p:spPr>
          <a:xfrm>
            <a:off x="11491334" y="6237356"/>
            <a:ext cx="717036" cy="639636"/>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27" name="Picture 26">
            <a:extLst>
              <a:ext uri="{FF2B5EF4-FFF2-40B4-BE49-F238E27FC236}">
                <a16:creationId xmlns:a16="http://schemas.microsoft.com/office/drawing/2014/main" id="{C21ECDAF-8661-BA02-D715-0FFDD0D7A014}"/>
              </a:ext>
            </a:extLst>
          </p:cNvPr>
          <p:cNvPicPr>
            <a:picLocks noChangeAspect="1"/>
          </p:cNvPicPr>
          <p:nvPr/>
        </p:nvPicPr>
        <p:blipFill>
          <a:blip r:embed="rId11"/>
          <a:stretch>
            <a:fillRect/>
          </a:stretch>
        </p:blipFill>
        <p:spPr>
          <a:xfrm>
            <a:off x="5868107" y="6352261"/>
            <a:ext cx="1366148" cy="499620"/>
          </a:xfrm>
          <a:prstGeom prst="rect">
            <a:avLst/>
          </a:prstGeom>
        </p:spPr>
      </p:pic>
      <p:pic>
        <p:nvPicPr>
          <p:cNvPr id="2050" name="Picture 2" descr="Cổng thông tin điện tử Đảng bộ tỉnh Bình Thuận">
            <a:extLst>
              <a:ext uri="{FF2B5EF4-FFF2-40B4-BE49-F238E27FC236}">
                <a16:creationId xmlns:a16="http://schemas.microsoft.com/office/drawing/2014/main" id="{B4FF95C8-861C-1074-DEF4-EFDFF966C7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67148" y="6321667"/>
            <a:ext cx="610912" cy="530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DD7C5BDE-9AA4-0A2D-9F7A-832D7C835164}"/>
              </a:ext>
            </a:extLst>
          </p:cNvPr>
          <p:cNvSpPr txBox="1"/>
          <p:nvPr/>
        </p:nvSpPr>
        <p:spPr>
          <a:xfrm>
            <a:off x="3223144" y="683813"/>
            <a:ext cx="6656074" cy="1067215"/>
          </a:xfrm>
          <a:prstGeom prst="rect">
            <a:avLst/>
          </a:prstGeom>
          <a:noFill/>
        </p:spPr>
        <p:txBody>
          <a:bodyPr wrap="square">
            <a:spAutoFit/>
          </a:bodyPr>
          <a:lstStyle/>
          <a:p>
            <a:pPr algn="ctr">
              <a:lnSpc>
                <a:spcPct val="115000"/>
              </a:lnSpc>
              <a:spcAft>
                <a:spcPts val="800"/>
              </a:spcAft>
            </a:pPr>
            <a:r>
              <a:rPr lang="it-IT" sz="2800">
                <a:solidFill>
                  <a:srgbClr val="FFC000"/>
                </a:solidFill>
                <a:effectLst/>
                <a:latin typeface="#9Slide07 SVNDessert Menu Scrip" panose="00000500000000000000" pitchFamily="2" charset="0"/>
                <a:ea typeface="Arial" panose="020B0604020202020204" pitchFamily="34" charset="0"/>
                <a:cs typeface="Times New Roman" panose="02020603050405020304" pitchFamily="18" charset="0"/>
              </a:rPr>
              <a:t>Nhiệm vụ 1: </a:t>
            </a:r>
            <a:r>
              <a:rPr lang="it-IT" sz="2800">
                <a:solidFill>
                  <a:srgbClr val="FF0000"/>
                </a:solidFill>
                <a:effectLst/>
                <a:latin typeface="#9Slide07 SVNDessert Menu Scrip" panose="00000500000000000000" pitchFamily="2" charset="0"/>
                <a:ea typeface="Arial" panose="020B0604020202020204" pitchFamily="34" charset="0"/>
                <a:cs typeface="Times New Roman" panose="02020603050405020304" pitchFamily="18" charset="0"/>
              </a:rPr>
              <a:t>Tìm hiểu CHUYỂN DỊCH CƠ CẤU NÔNG NGHIỆP</a:t>
            </a:r>
            <a:endParaRPr lang="en-US" sz="2800">
              <a:solidFill>
                <a:srgbClr val="FF0000"/>
              </a:solidFill>
              <a:effectLst/>
              <a:latin typeface="#9Slide07 SVNDessert Menu Scrip" panose="000005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8881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vertical)">
                                      <p:cBhvr>
                                        <p:cTn id="7" dur="500"/>
                                        <p:tgtEl>
                                          <p:spTgt spid="35"/>
                                        </p:tgtEl>
                                      </p:cBhvr>
                                    </p:animEffect>
                                  </p:childTnLst>
                                </p:cTn>
                              </p:par>
                              <p:par>
                                <p:cTn id="8" presetID="14" presetClass="entr" presetSubtype="5"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vertical)">
                                      <p:cBhvr>
                                        <p:cTn id="10" dur="500"/>
                                        <p:tgtEl>
                                          <p:spTgt spid="10"/>
                                        </p:tgtEl>
                                      </p:cBhvr>
                                    </p:animEffect>
                                  </p:childTnLst>
                                </p:cTn>
                              </p:par>
                              <p:par>
                                <p:cTn id="11" presetID="14" presetClass="entr" presetSubtype="5"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0" grpId="0" animBg="1"/>
      <p:bldP spid="22" grpId="0" animBg="1"/>
      <p:bldP spid="23" grpId="0" animBg="1"/>
      <p:bldP spid="24" grpId="0" animBg="1"/>
      <p:bldP spid="2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A433BD-2DBF-CC8C-AED1-33F4E05B8781}"/>
              </a:ext>
            </a:extLst>
          </p:cNvPr>
          <p:cNvGrpSpPr/>
          <p:nvPr/>
        </p:nvGrpSpPr>
        <p:grpSpPr>
          <a:xfrm>
            <a:off x="-47625" y="-9526"/>
            <a:ext cx="12334873" cy="559789"/>
            <a:chOff x="-19050" y="-9526"/>
            <a:chExt cx="12334873" cy="559789"/>
          </a:xfrm>
        </p:grpSpPr>
        <p:pic>
          <p:nvPicPr>
            <p:cNvPr id="34" name="Picture 33">
              <a:extLst>
                <a:ext uri="{FF2B5EF4-FFF2-40B4-BE49-F238E27FC236}">
                  <a16:creationId xmlns:a16="http://schemas.microsoft.com/office/drawing/2014/main" id="{B3974BF9-C72C-5A4A-DEEA-0AD72D98BAF1}"/>
                </a:ext>
              </a:extLst>
            </p:cNvPr>
            <p:cNvPicPr>
              <a:picLocks noChangeAspect="1"/>
            </p:cNvPicPr>
            <p:nvPr/>
          </p:nvPicPr>
          <p:blipFill>
            <a:blip r:embed="rId2"/>
            <a:stretch>
              <a:fillRect/>
            </a:stretch>
          </p:blipFill>
          <p:spPr>
            <a:xfrm rot="10800000">
              <a:off x="-19050" y="-9525"/>
              <a:ext cx="12287250" cy="559788"/>
            </a:xfrm>
            <a:prstGeom prst="rect">
              <a:avLst/>
            </a:prstGeom>
          </p:spPr>
        </p:pic>
        <p:sp>
          <p:nvSpPr>
            <p:cNvPr id="30" name="TextBox 29">
              <a:extLst>
                <a:ext uri="{FF2B5EF4-FFF2-40B4-BE49-F238E27FC236}">
                  <a16:creationId xmlns:a16="http://schemas.microsoft.com/office/drawing/2014/main" id="{EBB4DFB7-4C05-BF1D-B879-3579D618763C}"/>
                </a:ext>
              </a:extLst>
            </p:cNvPr>
            <p:cNvSpPr txBox="1"/>
            <p:nvPr/>
          </p:nvSpPr>
          <p:spPr>
            <a:xfrm>
              <a:off x="28574" y="-9526"/>
              <a:ext cx="12287249" cy="506870"/>
            </a:xfrm>
            <a:prstGeom prst="rect">
              <a:avLst/>
            </a:prstGeom>
            <a:noFill/>
          </p:spPr>
          <p:txBody>
            <a:bodyPr wrap="square">
              <a:spAutoFit/>
            </a:bodyPr>
            <a:lstStyle/>
            <a:p>
              <a:pPr algn="ctr">
                <a:lnSpc>
                  <a:spcPct val="120000"/>
                </a:lnSpc>
                <a:spcAft>
                  <a:spcPts val="800"/>
                </a:spcAft>
              </a:pPr>
              <a:r>
                <a:rPr lang="en-US" sz="2000" b="1">
                  <a:solidFill>
                    <a:srgbClr val="FFFF00"/>
                  </a:solidFill>
                  <a:effectLst/>
                  <a:latin typeface="#9Slide07 SVNDessert Menu Scrip" panose="00000500000000000000" pitchFamily="2" charset="0"/>
                  <a:ea typeface="SimSun" panose="02010600030101010101" pitchFamily="2" charset="-122"/>
                  <a:cs typeface="Times New Roman" panose="02020603050405020304" pitchFamily="18" charset="0"/>
                </a:rPr>
                <a:t>Hoạt động 2.2</a:t>
              </a:r>
              <a:r>
                <a:rPr lang="x-none" sz="2000" b="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x-none" sz="1600" b="1">
                  <a:solidFill>
                    <a:srgbClr val="00B050"/>
                  </a:solidFill>
                  <a:effectLst/>
                  <a:latin typeface="Times New Roman" panose="02020603050405020304" pitchFamily="18" charset="0"/>
                  <a:ea typeface="SimSun" panose="02010600030101010101" pitchFamily="2" charset="-122"/>
                </a:rPr>
                <a:t> </a:t>
              </a:r>
              <a:r>
                <a:rPr lang="x-none" sz="2400" b="1">
                  <a:solidFill>
                    <a:srgbClr val="FFFF00"/>
                  </a:solidFill>
                  <a:effectLst/>
                  <a:latin typeface="#9Slide03 SFU Futura_07" panose="00000900000000000000" pitchFamily="2" charset="0"/>
                  <a:ea typeface="SimSun" panose="02010600030101010101" pitchFamily="2" charset="-122"/>
                </a:rPr>
                <a:t>Tìm hiểu về </a:t>
              </a:r>
              <a:r>
                <a:rPr lang="en-US" sz="2400" b="1">
                  <a:solidFill>
                    <a:srgbClr val="FFFF00"/>
                  </a:solidFill>
                  <a:effectLst/>
                  <a:latin typeface="#9Slide03 SFU Futura_07" panose="00000900000000000000" pitchFamily="2" charset="0"/>
                  <a:ea typeface="SimSun" panose="02010600030101010101" pitchFamily="2" charset="-122"/>
                </a:rPr>
                <a:t>TÌNH HÌNH PHÁT TRIỂN VÀ PHÂN BỐ NÔNG NGHIỆP</a:t>
              </a:r>
              <a:endParaRPr lang="en-US" sz="2400">
                <a:solidFill>
                  <a:srgbClr val="FFFF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3CBA0CDA-FAA3-1A58-91AE-4ECA0EC4EB7E}"/>
              </a:ext>
            </a:extLst>
          </p:cNvPr>
          <p:cNvGrpSpPr/>
          <p:nvPr/>
        </p:nvGrpSpPr>
        <p:grpSpPr>
          <a:xfrm>
            <a:off x="3333750" y="1641557"/>
            <a:ext cx="7515226" cy="1568137"/>
            <a:chOff x="6779883" y="1776002"/>
            <a:chExt cx="7515226" cy="1207481"/>
          </a:xfrm>
        </p:grpSpPr>
        <p:sp>
          <p:nvSpPr>
            <p:cNvPr id="6" name="Flowchart: Terminator 5">
              <a:extLst>
                <a:ext uri="{FF2B5EF4-FFF2-40B4-BE49-F238E27FC236}">
                  <a16:creationId xmlns:a16="http://schemas.microsoft.com/office/drawing/2014/main" id="{B948F84E-AC35-C321-C74A-4A28C865815F}"/>
                </a:ext>
              </a:extLst>
            </p:cNvPr>
            <p:cNvSpPr/>
            <p:nvPr/>
          </p:nvSpPr>
          <p:spPr>
            <a:xfrm>
              <a:off x="7735163" y="2084201"/>
              <a:ext cx="6559946" cy="537328"/>
            </a:xfrm>
            <a:prstGeom prst="flowChartTerminator">
              <a:avLst/>
            </a:prstGeom>
            <a:solidFill>
              <a:srgbClr val="549E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prstClr val="white"/>
                  </a:solidFill>
                  <a:latin typeface="#9Slide07 SVNDessert Menu Scrip" panose="00000500000000000000" pitchFamily="2" charset="0"/>
                </a:rPr>
                <a:t>Đọc mục II để trả lời các câu hỏi</a:t>
              </a:r>
              <a:endParaRPr kumimoji="0" lang="en-US" sz="2800" b="1" i="0" u="none" strike="noStrike" kern="0" cap="none" spc="0" normalizeH="0" baseline="0" noProof="0">
                <a:ln>
                  <a:noFill/>
                </a:ln>
                <a:solidFill>
                  <a:prstClr val="white"/>
                </a:solidFill>
                <a:effectLst/>
                <a:uLnTx/>
                <a:uFillTx/>
                <a:latin typeface="#9Slide07 SVNDessert Menu Scrip" panose="00000500000000000000" pitchFamily="2" charset="0"/>
              </a:endParaRPr>
            </a:p>
          </p:txBody>
        </p:sp>
        <p:pic>
          <p:nvPicPr>
            <p:cNvPr id="7" name="Picture 6">
              <a:extLst>
                <a:ext uri="{FF2B5EF4-FFF2-40B4-BE49-F238E27FC236}">
                  <a16:creationId xmlns:a16="http://schemas.microsoft.com/office/drawing/2014/main" id="{533BD4FA-0F13-DDD4-E54E-10CA19D401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9883" y="1776002"/>
              <a:ext cx="1461446" cy="1207481"/>
            </a:xfrm>
            <a:prstGeom prst="rect">
              <a:avLst/>
            </a:prstGeom>
          </p:spPr>
        </p:pic>
      </p:grpSp>
      <p:pic>
        <p:nvPicPr>
          <p:cNvPr id="10" name="Picture 9">
            <a:extLst>
              <a:ext uri="{FF2B5EF4-FFF2-40B4-BE49-F238E27FC236}">
                <a16:creationId xmlns:a16="http://schemas.microsoft.com/office/drawing/2014/main" id="{07C9EF38-73B9-49BC-C5D9-B81A1A4F8C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30" b="99074" l="1437" r="95690">
                        <a14:foregroundMark x1="1724" y1="75463" x2="13506" y2="73148"/>
                        <a14:foregroundMark x1="28736" y1="9722" x2="30172" y2="16667"/>
                        <a14:foregroundMark x1="17529" y1="9722" x2="17529" y2="9722"/>
                        <a14:foregroundMark x1="23276" y1="4630" x2="23276" y2="4630"/>
                        <a14:foregroundMark x1="69540" y1="40278" x2="69540" y2="40278"/>
                        <a14:foregroundMark x1="62644" y1="37963" x2="75000" y2="39815"/>
                        <a14:foregroundMark x1="26149" y1="39352" x2="37356" y2="39352"/>
                        <a14:foregroundMark x1="42529" y1="66667" x2="60345" y2="66667"/>
                        <a14:foregroundMark x1="63506" y1="43981" x2="77011" y2="43519"/>
                        <a14:foregroundMark x1="90805" y1="39352" x2="90805" y2="39352"/>
                        <a14:foregroundMark x1="80747" y1="37037" x2="80747" y2="37037"/>
                        <a14:foregroundMark x1="81034" y1="66667" x2="81034" y2="66667"/>
                        <a14:foregroundMark x1="87644" y1="66204" x2="87644" y2="66204"/>
                        <a14:foregroundMark x1="85345" y1="60648" x2="85345" y2="60648"/>
                        <a14:foregroundMark x1="85632" y1="65278" x2="85632" y2="65278"/>
                        <a14:foregroundMark x1="95977" y1="67593" x2="95977" y2="67593"/>
                        <a14:foregroundMark x1="9483" y1="65741" x2="9483" y2="65741"/>
                        <a14:foregroundMark x1="37356" y1="94907" x2="37356" y2="94907"/>
                        <a14:foregroundMark x1="27874" y1="99074" x2="27874" y2="99074"/>
                      </a14:backgroundRemoval>
                    </a14:imgEffect>
                  </a14:imgLayer>
                </a14:imgProps>
              </a:ext>
            </a:extLst>
          </a:blip>
          <a:stretch>
            <a:fillRect/>
          </a:stretch>
        </p:blipFill>
        <p:spPr>
          <a:xfrm>
            <a:off x="-47624" y="724049"/>
            <a:ext cx="3043314" cy="2045740"/>
          </a:xfrm>
          <a:prstGeom prst="rect">
            <a:avLst/>
          </a:prstGeom>
        </p:spPr>
      </p:pic>
      <p:pic>
        <p:nvPicPr>
          <p:cNvPr id="11" name="Picture 10">
            <a:extLst>
              <a:ext uri="{FF2B5EF4-FFF2-40B4-BE49-F238E27FC236}">
                <a16:creationId xmlns:a16="http://schemas.microsoft.com/office/drawing/2014/main" id="{9596352C-04F9-0339-8FDD-970F65933EB8}"/>
              </a:ext>
            </a:extLst>
          </p:cNvPr>
          <p:cNvPicPr>
            <a:picLocks noChangeAspect="1"/>
          </p:cNvPicPr>
          <p:nvPr/>
        </p:nvPicPr>
        <p:blipFill>
          <a:blip r:embed="rId7"/>
          <a:stretch>
            <a:fillRect/>
          </a:stretch>
        </p:blipFill>
        <p:spPr>
          <a:xfrm>
            <a:off x="10106673" y="687068"/>
            <a:ext cx="1971027" cy="1294201"/>
          </a:xfrm>
          <a:prstGeom prst="rect">
            <a:avLst/>
          </a:prstGeom>
        </p:spPr>
      </p:pic>
      <p:sp>
        <p:nvSpPr>
          <p:cNvPr id="12" name="TextBox 11">
            <a:extLst>
              <a:ext uri="{FF2B5EF4-FFF2-40B4-BE49-F238E27FC236}">
                <a16:creationId xmlns:a16="http://schemas.microsoft.com/office/drawing/2014/main" id="{A2988493-CC24-7E84-8D32-F126744E5652}"/>
              </a:ext>
            </a:extLst>
          </p:cNvPr>
          <p:cNvSpPr txBox="1"/>
          <p:nvPr/>
        </p:nvSpPr>
        <p:spPr>
          <a:xfrm>
            <a:off x="1744353" y="3022863"/>
            <a:ext cx="9261006" cy="1067215"/>
          </a:xfrm>
          <a:prstGeom prst="rect">
            <a:avLst/>
          </a:prstGeom>
          <a:noFill/>
        </p:spPr>
        <p:txBody>
          <a:bodyPr wrap="square">
            <a:spAutoFit/>
          </a:bodyPr>
          <a:lstStyle/>
          <a:p>
            <a:pPr algn="just">
              <a:lnSpc>
                <a:spcPct val="115000"/>
              </a:lnSpc>
              <a:spcAft>
                <a:spcPts val="800"/>
              </a:spcAft>
            </a:pPr>
            <a:r>
              <a:rPr lang="it-IT" sz="2800">
                <a:solidFill>
                  <a:srgbClr val="C00000"/>
                </a:solidFill>
                <a:effectLst/>
                <a:latin typeface="#9Slide07 SVNDessert Menu Scrip" panose="00000500000000000000" pitchFamily="2" charset="0"/>
                <a:ea typeface="Arial" panose="020B0604020202020204" pitchFamily="34" charset="0"/>
                <a:cs typeface="Times New Roman" panose="02020603050405020304" pitchFamily="18" charset="0"/>
              </a:rPr>
              <a:t>2. </a:t>
            </a:r>
            <a:r>
              <a:rPr lang="en-US" sz="2800">
                <a:solidFill>
                  <a:srgbClr val="C00000"/>
                </a:solidFill>
                <a:latin typeface="#9Slide07 SVNDessert Menu Scrip" panose="00000500000000000000" pitchFamily="2" charset="0"/>
                <a:ea typeface="Arial" panose="020B0604020202020204" pitchFamily="34" charset="0"/>
                <a:cs typeface="Times New Roman" panose="02020603050405020304" pitchFamily="18" charset="0"/>
              </a:rPr>
              <a:t>Nêu đặc điểm xu </a:t>
            </a:r>
            <a:r>
              <a:rPr lang="vi-VN" sz="2800">
                <a:solidFill>
                  <a:srgbClr val="C00000"/>
                </a:solidFill>
                <a:latin typeface="#9Slide07 SVNDessert Menu Scrip" panose="00000500000000000000" pitchFamily="2" charset="0"/>
                <a:ea typeface="Arial" panose="020B0604020202020204" pitchFamily="34" charset="0"/>
                <a:cs typeface="Times New Roman" panose="02020603050405020304" pitchFamily="18" charset="0"/>
              </a:rPr>
              <a:t>hướng chuyển dịch trong nội bộ ngành trồng trọt và chăn nuôi.</a:t>
            </a:r>
            <a:endParaRPr lang="en-US" sz="2800">
              <a:effectLst/>
              <a:latin typeface="#9Slide07 SVNDessert Menu Scrip" panose="00000500000000000000" pitchFamily="2"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EDF1DB90-3432-8086-FED3-7BBB7578A47B}"/>
              </a:ext>
            </a:extLst>
          </p:cNvPr>
          <p:cNvPicPr>
            <a:picLocks noChangeAspect="1"/>
          </p:cNvPicPr>
          <p:nvPr/>
        </p:nvPicPr>
        <p:blipFill>
          <a:blip r:embed="rId8"/>
          <a:stretch>
            <a:fillRect/>
          </a:stretch>
        </p:blipFill>
        <p:spPr>
          <a:xfrm>
            <a:off x="577850" y="6343650"/>
            <a:ext cx="514350" cy="514350"/>
          </a:xfrm>
          <a:prstGeom prst="ellipse">
            <a:avLst/>
          </a:prstGeom>
        </p:spPr>
      </p:pic>
      <p:pic>
        <p:nvPicPr>
          <p:cNvPr id="19" name="Picture 18">
            <a:extLst>
              <a:ext uri="{FF2B5EF4-FFF2-40B4-BE49-F238E27FC236}">
                <a16:creationId xmlns:a16="http://schemas.microsoft.com/office/drawing/2014/main" id="{EE872A9E-1E90-BF8A-C42A-81A9BBAEB49D}"/>
              </a:ext>
            </a:extLst>
          </p:cNvPr>
          <p:cNvPicPr>
            <a:picLocks noChangeAspect="1"/>
          </p:cNvPicPr>
          <p:nvPr/>
        </p:nvPicPr>
        <p:blipFill>
          <a:blip r:embed="rId9"/>
          <a:stretch>
            <a:fillRect/>
          </a:stretch>
        </p:blipFill>
        <p:spPr>
          <a:xfrm>
            <a:off x="4668304" y="6321634"/>
            <a:ext cx="896277" cy="536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D9156AF1-C334-9567-779E-A4834521247F}"/>
              </a:ext>
            </a:extLst>
          </p:cNvPr>
          <p:cNvPicPr>
            <a:picLocks noChangeAspect="1"/>
          </p:cNvPicPr>
          <p:nvPr/>
        </p:nvPicPr>
        <p:blipFill rotWithShape="1">
          <a:blip r:embed="rId10"/>
          <a:srcRect l="12324" r="24617" b="-3"/>
          <a:stretch/>
        </p:blipFill>
        <p:spPr>
          <a:xfrm>
            <a:off x="11491334" y="6237356"/>
            <a:ext cx="717036" cy="639636"/>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27" name="Picture 26">
            <a:extLst>
              <a:ext uri="{FF2B5EF4-FFF2-40B4-BE49-F238E27FC236}">
                <a16:creationId xmlns:a16="http://schemas.microsoft.com/office/drawing/2014/main" id="{C21ECDAF-8661-BA02-D715-0FFDD0D7A014}"/>
              </a:ext>
            </a:extLst>
          </p:cNvPr>
          <p:cNvPicPr>
            <a:picLocks noChangeAspect="1"/>
          </p:cNvPicPr>
          <p:nvPr/>
        </p:nvPicPr>
        <p:blipFill>
          <a:blip r:embed="rId11"/>
          <a:stretch>
            <a:fillRect/>
          </a:stretch>
        </p:blipFill>
        <p:spPr>
          <a:xfrm>
            <a:off x="5868107" y="6352261"/>
            <a:ext cx="1366148" cy="499620"/>
          </a:xfrm>
          <a:prstGeom prst="rect">
            <a:avLst/>
          </a:prstGeom>
        </p:spPr>
      </p:pic>
      <p:pic>
        <p:nvPicPr>
          <p:cNvPr id="2050" name="Picture 2" descr="Cổng thông tin điện tử Đảng bộ tỉnh Bình Thuận">
            <a:extLst>
              <a:ext uri="{FF2B5EF4-FFF2-40B4-BE49-F238E27FC236}">
                <a16:creationId xmlns:a16="http://schemas.microsoft.com/office/drawing/2014/main" id="{B4FF95C8-861C-1074-DEF4-EFDFF966C7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67148" y="6321667"/>
            <a:ext cx="610912" cy="530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DD7C5BDE-9AA4-0A2D-9F7A-832D7C835164}"/>
              </a:ext>
            </a:extLst>
          </p:cNvPr>
          <p:cNvSpPr txBox="1"/>
          <p:nvPr/>
        </p:nvSpPr>
        <p:spPr>
          <a:xfrm>
            <a:off x="3223144" y="683813"/>
            <a:ext cx="6656074" cy="1067215"/>
          </a:xfrm>
          <a:prstGeom prst="rect">
            <a:avLst/>
          </a:prstGeom>
          <a:noFill/>
        </p:spPr>
        <p:txBody>
          <a:bodyPr wrap="square">
            <a:spAutoFit/>
          </a:bodyPr>
          <a:lstStyle/>
          <a:p>
            <a:pPr algn="ctr">
              <a:lnSpc>
                <a:spcPct val="115000"/>
              </a:lnSpc>
              <a:spcAft>
                <a:spcPts val="800"/>
              </a:spcAft>
            </a:pPr>
            <a:r>
              <a:rPr lang="it-IT" sz="2800">
                <a:solidFill>
                  <a:srgbClr val="FFC000"/>
                </a:solidFill>
                <a:effectLst/>
                <a:latin typeface="#9Slide07 SVNDessert Menu Scrip" panose="00000500000000000000" pitchFamily="2" charset="0"/>
                <a:ea typeface="Arial" panose="020B0604020202020204" pitchFamily="34" charset="0"/>
                <a:cs typeface="Times New Roman" panose="02020603050405020304" pitchFamily="18" charset="0"/>
              </a:rPr>
              <a:t>Nhiệm vụ 1: </a:t>
            </a:r>
            <a:r>
              <a:rPr lang="it-IT" sz="2800">
                <a:solidFill>
                  <a:srgbClr val="FF0000"/>
                </a:solidFill>
                <a:effectLst/>
                <a:latin typeface="#9Slide07 SVNDessert Menu Scrip" panose="00000500000000000000" pitchFamily="2" charset="0"/>
                <a:ea typeface="Arial" panose="020B0604020202020204" pitchFamily="34" charset="0"/>
                <a:cs typeface="Times New Roman" panose="02020603050405020304" pitchFamily="18" charset="0"/>
              </a:rPr>
              <a:t>Tìm hiểu CHUYỂN DỊCH CƠ CẤU NÔNG NGHIỆP</a:t>
            </a:r>
            <a:endParaRPr lang="en-US" sz="2800">
              <a:solidFill>
                <a:srgbClr val="FF0000"/>
              </a:solidFill>
              <a:effectLst/>
              <a:latin typeface="#9Slide07 SVNDessert Menu Scrip" panose="00000500000000000000" pitchFamily="2" charset="0"/>
              <a:ea typeface="Arial" panose="020B06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657EC58-0886-1285-D986-7C1BA4E39681}"/>
              </a:ext>
            </a:extLst>
          </p:cNvPr>
          <p:cNvSpPr/>
          <p:nvPr/>
        </p:nvSpPr>
        <p:spPr>
          <a:xfrm>
            <a:off x="386413" y="5077667"/>
            <a:ext cx="2018393" cy="697820"/>
          </a:xfrm>
          <a:prstGeom prst="roundRect">
            <a:avLst>
              <a:gd name="adj" fmla="val 50000"/>
            </a:avLst>
          </a:prstGeom>
          <a:solidFill>
            <a:srgbClr val="5A6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a:ln>
                  <a:noFill/>
                </a:ln>
                <a:solidFill>
                  <a:srgbClr val="FFFF00"/>
                </a:solidFill>
                <a:effectLst/>
                <a:uLnTx/>
                <a:uFillTx/>
                <a:latin typeface="#9Slide07 SVNDessert Menu Scrip" panose="00000500000000000000" pitchFamily="2" charset="0"/>
                <a:ea typeface="Calibri" panose="020F0502020204030204" pitchFamily="34" charset="0"/>
                <a:cs typeface="+mn-cs"/>
              </a:rPr>
              <a:t>Trồng trọt</a:t>
            </a:r>
            <a:endParaRPr lang="en-US" sz="2400">
              <a:solidFill>
                <a:srgbClr val="FFFF00"/>
              </a:solidFill>
            </a:endParaRPr>
          </a:p>
        </p:txBody>
      </p:sp>
      <p:sp>
        <p:nvSpPr>
          <p:cNvPr id="13" name="Rectangle: Rounded Corners 12">
            <a:extLst>
              <a:ext uri="{FF2B5EF4-FFF2-40B4-BE49-F238E27FC236}">
                <a16:creationId xmlns:a16="http://schemas.microsoft.com/office/drawing/2014/main" id="{299EC40D-8C4D-8E0F-B607-F17134A089A7}"/>
              </a:ext>
            </a:extLst>
          </p:cNvPr>
          <p:cNvSpPr/>
          <p:nvPr/>
        </p:nvSpPr>
        <p:spPr>
          <a:xfrm>
            <a:off x="6423449" y="5090771"/>
            <a:ext cx="2018393" cy="697820"/>
          </a:xfrm>
          <a:prstGeom prst="roundRect">
            <a:avLst>
              <a:gd name="adj" fmla="val 50000"/>
            </a:avLst>
          </a:prstGeom>
          <a:solidFill>
            <a:srgbClr val="5A6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a:ln>
                  <a:noFill/>
                </a:ln>
                <a:solidFill>
                  <a:srgbClr val="FFFF00"/>
                </a:solidFill>
                <a:effectLst/>
                <a:uLnTx/>
                <a:uFillTx/>
                <a:latin typeface="#9Slide07 SVNDessert Menu Scrip" panose="00000500000000000000" pitchFamily="2" charset="0"/>
                <a:ea typeface="Calibri" panose="020F0502020204030204" pitchFamily="34" charset="0"/>
                <a:cs typeface="+mn-cs"/>
              </a:rPr>
              <a:t>Chăn nuôi</a:t>
            </a:r>
            <a:endParaRPr lang="en-US" sz="2400">
              <a:solidFill>
                <a:srgbClr val="FFFF00"/>
              </a:solidFill>
            </a:endParaRPr>
          </a:p>
        </p:txBody>
      </p:sp>
      <p:sp>
        <p:nvSpPr>
          <p:cNvPr id="14" name="Rectangle: Rounded Corners 13">
            <a:extLst>
              <a:ext uri="{FF2B5EF4-FFF2-40B4-BE49-F238E27FC236}">
                <a16:creationId xmlns:a16="http://schemas.microsoft.com/office/drawing/2014/main" id="{4AD1FD81-774C-3F63-471D-3D7D01F2504E}"/>
              </a:ext>
            </a:extLst>
          </p:cNvPr>
          <p:cNvSpPr/>
          <p:nvPr/>
        </p:nvSpPr>
        <p:spPr>
          <a:xfrm>
            <a:off x="2795081" y="4285108"/>
            <a:ext cx="3033198" cy="69782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rgbClr val="002060"/>
                </a:solidFill>
                <a:latin typeface="#9Slide05 SVNSteady" pitchFamily="2" charset="0"/>
              </a:rPr>
              <a:t> + </a:t>
            </a:r>
            <a:r>
              <a:rPr lang="vi-VN" sz="2000">
                <a:solidFill>
                  <a:srgbClr val="002060"/>
                </a:solidFill>
                <a:latin typeface="#9Slide05 Claudia" pitchFamily="2" charset="0"/>
              </a:rPr>
              <a:t>chuyển đổi cơ cấu cây trồng;</a:t>
            </a:r>
          </a:p>
        </p:txBody>
      </p:sp>
      <p:sp>
        <p:nvSpPr>
          <p:cNvPr id="15" name="Rectangle: Rounded Corners 14">
            <a:extLst>
              <a:ext uri="{FF2B5EF4-FFF2-40B4-BE49-F238E27FC236}">
                <a16:creationId xmlns:a16="http://schemas.microsoft.com/office/drawing/2014/main" id="{CD5D2047-7C9F-B145-8858-82BFCAC331D0}"/>
              </a:ext>
            </a:extLst>
          </p:cNvPr>
          <p:cNvSpPr/>
          <p:nvPr/>
        </p:nvSpPr>
        <p:spPr>
          <a:xfrm>
            <a:off x="9033642" y="4285108"/>
            <a:ext cx="3033198" cy="674253"/>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rgbClr val="002060"/>
                </a:solidFill>
                <a:latin typeface="#9Slide05 SVNSteady" pitchFamily="2" charset="0"/>
              </a:rPr>
              <a:t>+ tăng tỉ trọng sản phẩm không qua giết mổ;</a:t>
            </a:r>
          </a:p>
        </p:txBody>
      </p:sp>
      <p:sp>
        <p:nvSpPr>
          <p:cNvPr id="16" name="Rectangle: Rounded Corners 15">
            <a:extLst>
              <a:ext uri="{FF2B5EF4-FFF2-40B4-BE49-F238E27FC236}">
                <a16:creationId xmlns:a16="http://schemas.microsoft.com/office/drawing/2014/main" id="{8F3AE907-9AE6-F3C7-D6B9-15CC3E83ADA8}"/>
              </a:ext>
            </a:extLst>
          </p:cNvPr>
          <p:cNvSpPr/>
          <p:nvPr/>
        </p:nvSpPr>
        <p:spPr>
          <a:xfrm>
            <a:off x="2813075" y="5922094"/>
            <a:ext cx="3033198" cy="69782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a:solidFill>
                  <a:srgbClr val="002060"/>
                </a:solidFill>
                <a:latin typeface="#9Slide05 SVNSteady" pitchFamily="2" charset="0"/>
              </a:rPr>
              <a:t>+ ưu tiên phát triển các cây trồng có lợi thế so sánh cao hơn.</a:t>
            </a:r>
          </a:p>
        </p:txBody>
      </p:sp>
      <p:sp>
        <p:nvSpPr>
          <p:cNvPr id="21" name="Rectangle: Rounded Corners 20">
            <a:extLst>
              <a:ext uri="{FF2B5EF4-FFF2-40B4-BE49-F238E27FC236}">
                <a16:creationId xmlns:a16="http://schemas.microsoft.com/office/drawing/2014/main" id="{7F375054-569A-E45F-7496-5FE726F07EDD}"/>
              </a:ext>
            </a:extLst>
          </p:cNvPr>
          <p:cNvSpPr/>
          <p:nvPr/>
        </p:nvSpPr>
        <p:spPr>
          <a:xfrm>
            <a:off x="2813075" y="5090771"/>
            <a:ext cx="3033198" cy="69782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rgbClr val="002060"/>
                </a:solidFill>
                <a:latin typeface="#9Slide05 SVNSteady" pitchFamily="2" charset="0"/>
              </a:rPr>
              <a:t>+ hình thành các vùng chuyên canh quy mô lớn;</a:t>
            </a:r>
          </a:p>
        </p:txBody>
      </p:sp>
      <p:sp>
        <p:nvSpPr>
          <p:cNvPr id="28" name="Rectangle: Rounded Corners 27">
            <a:extLst>
              <a:ext uri="{FF2B5EF4-FFF2-40B4-BE49-F238E27FC236}">
                <a16:creationId xmlns:a16="http://schemas.microsoft.com/office/drawing/2014/main" id="{229AC118-298C-75E5-C391-2D13159D06B9}"/>
              </a:ext>
            </a:extLst>
          </p:cNvPr>
          <p:cNvSpPr/>
          <p:nvPr/>
        </p:nvSpPr>
        <p:spPr>
          <a:xfrm>
            <a:off x="9033642" y="5102554"/>
            <a:ext cx="3033198" cy="674253"/>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rgbClr val="002060"/>
                </a:solidFill>
                <a:latin typeface="#9Slide05 SVNSteady" pitchFamily="2" charset="0"/>
              </a:rPr>
              <a:t>+ phát triển đặc sản bản địa, có giá trị kinh tế cao;</a:t>
            </a:r>
          </a:p>
        </p:txBody>
      </p:sp>
      <p:sp>
        <p:nvSpPr>
          <p:cNvPr id="29" name="Rectangle: Rounded Corners 28">
            <a:extLst>
              <a:ext uri="{FF2B5EF4-FFF2-40B4-BE49-F238E27FC236}">
                <a16:creationId xmlns:a16="http://schemas.microsoft.com/office/drawing/2014/main" id="{48F34B6D-0707-CB11-ECE5-2E3F72BAC64D}"/>
              </a:ext>
            </a:extLst>
          </p:cNvPr>
          <p:cNvSpPr/>
          <p:nvPr/>
        </p:nvSpPr>
        <p:spPr>
          <a:xfrm>
            <a:off x="9033642" y="5945661"/>
            <a:ext cx="3033198" cy="674253"/>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a:solidFill>
                  <a:srgbClr val="002060"/>
                </a:solidFill>
                <a:latin typeface="#9Slide05 SVNSteady" pitchFamily="2" charset="0"/>
              </a:rPr>
              <a:t>+ áp dụng chăn nuôi hữu cơ.</a:t>
            </a:r>
          </a:p>
        </p:txBody>
      </p:sp>
      <p:sp>
        <p:nvSpPr>
          <p:cNvPr id="31" name="Arrow: Right 30">
            <a:extLst>
              <a:ext uri="{FF2B5EF4-FFF2-40B4-BE49-F238E27FC236}">
                <a16:creationId xmlns:a16="http://schemas.microsoft.com/office/drawing/2014/main" id="{6F413C93-B09A-5428-5FB7-8EAF38C9DAB0}"/>
              </a:ext>
            </a:extLst>
          </p:cNvPr>
          <p:cNvSpPr/>
          <p:nvPr/>
        </p:nvSpPr>
        <p:spPr>
          <a:xfrm>
            <a:off x="2442830" y="4531402"/>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3EE9B5-10A0-2F21-B250-C690FB060C1E}"/>
              </a:ext>
            </a:extLst>
          </p:cNvPr>
          <p:cNvSpPr/>
          <p:nvPr/>
        </p:nvSpPr>
        <p:spPr>
          <a:xfrm>
            <a:off x="2435870" y="5345938"/>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0C9AF141-CE5B-B7F4-9674-77B45AEA757E}"/>
              </a:ext>
            </a:extLst>
          </p:cNvPr>
          <p:cNvSpPr/>
          <p:nvPr/>
        </p:nvSpPr>
        <p:spPr>
          <a:xfrm>
            <a:off x="2442830" y="6148840"/>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1C31ACD1-1B89-B34C-F4E8-C0AB136D1C1A}"/>
              </a:ext>
            </a:extLst>
          </p:cNvPr>
          <p:cNvSpPr/>
          <p:nvPr/>
        </p:nvSpPr>
        <p:spPr>
          <a:xfrm>
            <a:off x="8694999" y="6174451"/>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B07E92CC-A50D-E2E8-1E8B-9C6224B33F5F}"/>
              </a:ext>
            </a:extLst>
          </p:cNvPr>
          <p:cNvSpPr/>
          <p:nvPr/>
        </p:nvSpPr>
        <p:spPr>
          <a:xfrm>
            <a:off x="8699235" y="5300316"/>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90C5FF36-3ECC-789B-1FB2-D028087EF0A7}"/>
              </a:ext>
            </a:extLst>
          </p:cNvPr>
          <p:cNvSpPr/>
          <p:nvPr/>
        </p:nvSpPr>
        <p:spPr>
          <a:xfrm>
            <a:off x="8694999" y="4566890"/>
            <a:ext cx="336434" cy="24432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265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par>
                                <p:cTn id="19" presetID="47"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amond(in)">
                                      <p:cBhvr>
                                        <p:cTn id="28" dur="2000"/>
                                        <p:tgtEl>
                                          <p:spTgt spid="36"/>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amond(in)">
                                      <p:cBhvr>
                                        <p:cTn id="31" dur="2000"/>
                                        <p:tgtEl>
                                          <p:spTgt spid="33"/>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amond(in)">
                                      <p:cBhvr>
                                        <p:cTn id="34" dur="2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animEffect transition="in" filter="randombar(horizontal)">
                                      <p:cBhvr>
                                        <p:cTn id="39" dur="500"/>
                                        <p:tgtEl>
                                          <p:spTgt spid="14">
                                            <p:bg/>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4" dur="500"/>
                                        <p:tgtEl>
                                          <p:spTgt spid="14">
                                            <p:txEl>
                                              <p:pRg st="0" end="0"/>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1">
                                            <p:bg/>
                                          </p:spTgt>
                                        </p:tgtEl>
                                        <p:attrNameLst>
                                          <p:attrName>style.visibility</p:attrName>
                                        </p:attrNameLst>
                                      </p:cBhvr>
                                      <p:to>
                                        <p:strVal val="visible"/>
                                      </p:to>
                                    </p:set>
                                    <p:animEffect transition="in" filter="randombar(horizontal)">
                                      <p:cBhvr>
                                        <p:cTn id="47" dur="500"/>
                                        <p:tgtEl>
                                          <p:spTgt spid="2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52" dur="500"/>
                                        <p:tgtEl>
                                          <p:spTgt spid="21">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bg/>
                                          </p:spTgt>
                                        </p:tgtEl>
                                        <p:attrNameLst>
                                          <p:attrName>style.visibility</p:attrName>
                                        </p:attrNameLst>
                                      </p:cBhvr>
                                      <p:to>
                                        <p:strVal val="visible"/>
                                      </p:to>
                                    </p:set>
                                    <p:animEffect transition="in" filter="randombar(horizontal)">
                                      <p:cBhvr>
                                        <p:cTn id="55" dur="500"/>
                                        <p:tgtEl>
                                          <p:spTgt spid="16">
                                            <p:bg/>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60" dur="500"/>
                                        <p:tgtEl>
                                          <p:spTgt spid="16">
                                            <p:txEl>
                                              <p:pRg st="0" end="0"/>
                                            </p:txEl>
                                          </p:spTgt>
                                        </p:tgtEl>
                                      </p:cBhvr>
                                    </p:animEffect>
                                  </p:childTnLst>
                                </p:cTn>
                              </p:par>
                              <p:par>
                                <p:cTn id="61" presetID="47"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8" presetClass="entr" presetSubtype="16"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diamond(in)">
                                      <p:cBhvr>
                                        <p:cTn id="70" dur="1250"/>
                                        <p:tgtEl>
                                          <p:spTgt spid="37"/>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amond(in)">
                                      <p:cBhvr>
                                        <p:cTn id="73" dur="1250"/>
                                        <p:tgtEl>
                                          <p:spTgt spid="38"/>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diamond(in)">
                                      <p:cBhvr>
                                        <p:cTn id="76" dur="125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5">
                                            <p:bg/>
                                          </p:spTgt>
                                        </p:tgtEl>
                                        <p:attrNameLst>
                                          <p:attrName>style.visibility</p:attrName>
                                        </p:attrNameLst>
                                      </p:cBhvr>
                                      <p:to>
                                        <p:strVal val="visible"/>
                                      </p:to>
                                    </p:set>
                                    <p:animEffect transition="in" filter="randombar(horizontal)">
                                      <p:cBhvr>
                                        <p:cTn id="81" dur="500"/>
                                        <p:tgtEl>
                                          <p:spTgt spid="15">
                                            <p:bg/>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86" dur="500"/>
                                        <p:tgtEl>
                                          <p:spTgt spid="15">
                                            <p:txEl>
                                              <p:pRg st="0" end="0"/>
                                            </p:txEl>
                                          </p:spTgt>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28">
                                            <p:bg/>
                                          </p:spTgt>
                                        </p:tgtEl>
                                        <p:attrNameLst>
                                          <p:attrName>style.visibility</p:attrName>
                                        </p:attrNameLst>
                                      </p:cBhvr>
                                      <p:to>
                                        <p:strVal val="visible"/>
                                      </p:to>
                                    </p:set>
                                    <p:animEffect transition="in" filter="randombar(horizontal)">
                                      <p:cBhvr>
                                        <p:cTn id="89" dur="500"/>
                                        <p:tgtEl>
                                          <p:spTgt spid="28">
                                            <p:bg/>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94" dur="500"/>
                                        <p:tgtEl>
                                          <p:spTgt spid="28">
                                            <p:txEl>
                                              <p:pRg st="0" end="0"/>
                                            </p:txEl>
                                          </p:spTgt>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9">
                                            <p:bg/>
                                          </p:spTgt>
                                        </p:tgtEl>
                                        <p:attrNameLst>
                                          <p:attrName>style.visibility</p:attrName>
                                        </p:attrNameLst>
                                      </p:cBhvr>
                                      <p:to>
                                        <p:strVal val="visible"/>
                                      </p:to>
                                    </p:set>
                                    <p:animEffect transition="in" filter="randombar(horizontal)">
                                      <p:cBhvr>
                                        <p:cTn id="97" dur="500"/>
                                        <p:tgtEl>
                                          <p:spTgt spid="29">
                                            <p:bg/>
                                          </p:spTgt>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10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13" grpId="0" animBg="1"/>
      <p:bldP spid="14" grpId="0" uiExpand="1" build="p" animBg="1"/>
      <p:bldP spid="15" grpId="0" build="p" animBg="1"/>
      <p:bldP spid="16" grpId="0" build="p" animBg="1"/>
      <p:bldP spid="21" grpId="0" build="p" animBg="1"/>
      <p:bldP spid="28" grpId="0" build="p" animBg="1"/>
      <p:bldP spid="29" grpId="0" build="p" animBg="1"/>
      <p:bldP spid="31" grpId="0" animBg="1"/>
      <p:bldP spid="33"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accent5">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B048C-CBD0-CB2B-ED62-45ED30641621}"/>
              </a:ext>
            </a:extLst>
          </p:cNvPr>
          <p:cNvPicPr>
            <a:picLocks noChangeAspect="1"/>
          </p:cNvPicPr>
          <p:nvPr/>
        </p:nvPicPr>
        <p:blipFill rotWithShape="1">
          <a:blip r:embed="rId2"/>
          <a:srcRect b="45990"/>
          <a:stretch/>
        </p:blipFill>
        <p:spPr>
          <a:xfrm>
            <a:off x="1272810" y="522444"/>
            <a:ext cx="9890490" cy="5850048"/>
          </a:xfrm>
          <a:prstGeom prst="rect">
            <a:avLst/>
          </a:prstGeom>
        </p:spPr>
      </p:pic>
      <p:pic>
        <p:nvPicPr>
          <p:cNvPr id="4" name="Picture 3">
            <a:extLst>
              <a:ext uri="{FF2B5EF4-FFF2-40B4-BE49-F238E27FC236}">
                <a16:creationId xmlns:a16="http://schemas.microsoft.com/office/drawing/2014/main" id="{FE1C36FD-A37B-5B7F-2FF8-A2BF6947DD28}"/>
              </a:ext>
            </a:extLst>
          </p:cNvPr>
          <p:cNvPicPr>
            <a:picLocks noChangeAspect="1"/>
          </p:cNvPicPr>
          <p:nvPr/>
        </p:nvPicPr>
        <p:blipFill rotWithShape="1">
          <a:blip r:embed="rId2"/>
          <a:srcRect t="53819"/>
          <a:stretch/>
        </p:blipFill>
        <p:spPr>
          <a:xfrm>
            <a:off x="1031865" y="547844"/>
            <a:ext cx="10372380" cy="5813112"/>
          </a:xfrm>
          <a:prstGeom prst="rect">
            <a:avLst/>
          </a:prstGeom>
        </p:spPr>
      </p:pic>
      <p:sp>
        <p:nvSpPr>
          <p:cNvPr id="11" name="TextBox 10">
            <a:extLst>
              <a:ext uri="{FF2B5EF4-FFF2-40B4-BE49-F238E27FC236}">
                <a16:creationId xmlns:a16="http://schemas.microsoft.com/office/drawing/2014/main" id="{B2272C4E-6141-BAB1-C2BB-3E2E0A3749CD}"/>
              </a:ext>
            </a:extLst>
          </p:cNvPr>
          <p:cNvSpPr txBox="1"/>
          <p:nvPr/>
        </p:nvSpPr>
        <p:spPr>
          <a:xfrm>
            <a:off x="1028700" y="-49251"/>
            <a:ext cx="10760440" cy="571695"/>
          </a:xfrm>
          <a:prstGeom prst="rect">
            <a:avLst/>
          </a:prstGeom>
          <a:noFill/>
        </p:spPr>
        <p:txBody>
          <a:bodyPr wrap="square">
            <a:spAutoFit/>
          </a:bodyPr>
          <a:lstStyle/>
          <a:p>
            <a:pPr lvl="0" algn="just">
              <a:lnSpc>
                <a:spcPct val="115000"/>
              </a:lnSpc>
            </a:pPr>
            <a:r>
              <a:rPr lang="en-US" sz="2800" b="1">
                <a:solidFill>
                  <a:srgbClr val="C00000"/>
                </a:solidFill>
                <a:effectLst/>
                <a:latin typeface="#9Slide07 SVNDessert Menu Scrip" panose="00000500000000000000" pitchFamily="2" charset="0"/>
                <a:ea typeface="Calibri" panose="020F0502020204030204" pitchFamily="34" charset="0"/>
              </a:rPr>
              <a:t>2. Tình hình phát triển và phân bố ngành nông nghiệp</a:t>
            </a:r>
            <a:endParaRPr lang="en-US" sz="2800">
              <a:effectLst/>
              <a:latin typeface="#9Slide07 SVNDessert Menu Scrip"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1962506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AB0C96C-1516-F3C8-6352-F226D933B93D}"/>
              </a:ext>
            </a:extLst>
          </p:cNvPr>
          <p:cNvSpPr/>
          <p:nvPr/>
        </p:nvSpPr>
        <p:spPr>
          <a:xfrm>
            <a:off x="4809969" y="1563607"/>
            <a:ext cx="3618558" cy="4637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9A88CDE-0693-D337-7411-9FB86AA34DB8}"/>
              </a:ext>
            </a:extLst>
          </p:cNvPr>
          <p:cNvPicPr>
            <a:picLocks noChangeAspect="1"/>
          </p:cNvPicPr>
          <p:nvPr/>
        </p:nvPicPr>
        <p:blipFill>
          <a:blip r:embed="rId2"/>
          <a:stretch>
            <a:fillRect/>
          </a:stretch>
        </p:blipFill>
        <p:spPr>
          <a:xfrm>
            <a:off x="5404331" y="4606415"/>
            <a:ext cx="2429834" cy="1594813"/>
          </a:xfrm>
          <a:prstGeom prst="rect">
            <a:avLst/>
          </a:prstGeom>
        </p:spPr>
      </p:pic>
      <p:pic>
        <p:nvPicPr>
          <p:cNvPr id="2" name="Picture 1">
            <a:extLst>
              <a:ext uri="{FF2B5EF4-FFF2-40B4-BE49-F238E27FC236}">
                <a16:creationId xmlns:a16="http://schemas.microsoft.com/office/drawing/2014/main" id="{38644886-12AC-BD7E-FC57-DA76AA32740D}"/>
              </a:ext>
            </a:extLst>
          </p:cNvPr>
          <p:cNvPicPr>
            <a:picLocks noChangeAspect="1"/>
          </p:cNvPicPr>
          <p:nvPr/>
        </p:nvPicPr>
        <p:blipFill>
          <a:blip r:embed="rId3"/>
          <a:stretch>
            <a:fillRect/>
          </a:stretch>
        </p:blipFill>
        <p:spPr>
          <a:xfrm>
            <a:off x="9022415" y="0"/>
            <a:ext cx="3169585" cy="6858000"/>
          </a:xfrm>
          <a:prstGeom prst="rect">
            <a:avLst/>
          </a:prstGeom>
        </p:spPr>
      </p:pic>
      <p:pic>
        <p:nvPicPr>
          <p:cNvPr id="4" name="Picture 3">
            <a:extLst>
              <a:ext uri="{FF2B5EF4-FFF2-40B4-BE49-F238E27FC236}">
                <a16:creationId xmlns:a16="http://schemas.microsoft.com/office/drawing/2014/main" id="{338FB26E-73CA-0455-C6CE-E1E7FBCB560F}"/>
              </a:ext>
            </a:extLst>
          </p:cNvPr>
          <p:cNvPicPr>
            <a:picLocks noChangeAspect="1"/>
          </p:cNvPicPr>
          <p:nvPr/>
        </p:nvPicPr>
        <p:blipFill>
          <a:blip r:embed="rId4"/>
          <a:stretch>
            <a:fillRect/>
          </a:stretch>
        </p:blipFill>
        <p:spPr>
          <a:xfrm>
            <a:off x="0" y="0"/>
            <a:ext cx="4406038" cy="6858000"/>
          </a:xfrm>
          <a:prstGeom prst="rect">
            <a:avLst/>
          </a:prstGeom>
        </p:spPr>
      </p:pic>
      <p:pic>
        <p:nvPicPr>
          <p:cNvPr id="23" name="Picture 22">
            <a:extLst>
              <a:ext uri="{FF2B5EF4-FFF2-40B4-BE49-F238E27FC236}">
                <a16:creationId xmlns:a16="http://schemas.microsoft.com/office/drawing/2014/main" id="{2C02C90E-6401-33A8-412D-0EE3DAAF01EB}"/>
              </a:ext>
            </a:extLst>
          </p:cNvPr>
          <p:cNvPicPr>
            <a:picLocks noChangeAspect="1"/>
          </p:cNvPicPr>
          <p:nvPr/>
        </p:nvPicPr>
        <p:blipFill rotWithShape="1">
          <a:blip r:embed="rId5"/>
          <a:srcRect l="3078" t="4183" r="11190"/>
          <a:stretch/>
        </p:blipFill>
        <p:spPr>
          <a:xfrm>
            <a:off x="5404331" y="272442"/>
            <a:ext cx="2802376" cy="3609975"/>
          </a:xfrm>
          <a:prstGeom prst="rect">
            <a:avLst/>
          </a:prstGeom>
        </p:spPr>
      </p:pic>
    </p:spTree>
    <p:extLst>
      <p:ext uri="{BB962C8B-B14F-4D97-AF65-F5344CB8AC3E}">
        <p14:creationId xmlns:p14="http://schemas.microsoft.com/office/powerpoint/2010/main" val="1143703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A433BD-2DBF-CC8C-AED1-33F4E05B8781}"/>
              </a:ext>
            </a:extLst>
          </p:cNvPr>
          <p:cNvGrpSpPr/>
          <p:nvPr/>
        </p:nvGrpSpPr>
        <p:grpSpPr>
          <a:xfrm>
            <a:off x="-98425" y="-11308"/>
            <a:ext cx="12290425" cy="639639"/>
            <a:chOff x="-95250" y="-9526"/>
            <a:chExt cx="23306373" cy="322135"/>
          </a:xfrm>
        </p:grpSpPr>
        <p:pic>
          <p:nvPicPr>
            <p:cNvPr id="34" name="Picture 33">
              <a:extLst>
                <a:ext uri="{FF2B5EF4-FFF2-40B4-BE49-F238E27FC236}">
                  <a16:creationId xmlns:a16="http://schemas.microsoft.com/office/drawing/2014/main" id="{B3974BF9-C72C-5A4A-DEEA-0AD72D98BAF1}"/>
                </a:ext>
              </a:extLst>
            </p:cNvPr>
            <p:cNvPicPr>
              <a:picLocks noChangeAspect="1"/>
            </p:cNvPicPr>
            <p:nvPr/>
          </p:nvPicPr>
          <p:blipFill>
            <a:blip r:embed="rId2"/>
            <a:stretch>
              <a:fillRect/>
            </a:stretch>
          </p:blipFill>
          <p:spPr>
            <a:xfrm rot="10800000">
              <a:off x="-19053" y="-9525"/>
              <a:ext cx="23230174" cy="322134"/>
            </a:xfrm>
            <a:prstGeom prst="rect">
              <a:avLst/>
            </a:prstGeom>
          </p:spPr>
        </p:pic>
        <p:sp>
          <p:nvSpPr>
            <p:cNvPr id="30" name="TextBox 29">
              <a:extLst>
                <a:ext uri="{FF2B5EF4-FFF2-40B4-BE49-F238E27FC236}">
                  <a16:creationId xmlns:a16="http://schemas.microsoft.com/office/drawing/2014/main" id="{EBB4DFB7-4C05-BF1D-B879-3579D618763C}"/>
                </a:ext>
              </a:extLst>
            </p:cNvPr>
            <p:cNvSpPr txBox="1"/>
            <p:nvPr/>
          </p:nvSpPr>
          <p:spPr>
            <a:xfrm>
              <a:off x="-95250" y="-9526"/>
              <a:ext cx="23306373" cy="291146"/>
            </a:xfrm>
            <a:prstGeom prst="rect">
              <a:avLst/>
            </a:prstGeom>
            <a:noFill/>
          </p:spPr>
          <p:txBody>
            <a:bodyPr wrap="square">
              <a:spAutoFit/>
            </a:bodyPr>
            <a:lstStyle/>
            <a:p>
              <a:pPr algn="ctr">
                <a:lnSpc>
                  <a:spcPct val="120000"/>
                </a:lnSpc>
                <a:spcAft>
                  <a:spcPts val="800"/>
                </a:spcAft>
              </a:pPr>
              <a:r>
                <a:rPr lang="en-US" sz="2400" b="1">
                  <a:solidFill>
                    <a:srgbClr val="FFFF00"/>
                  </a:solidFill>
                  <a:effectLst/>
                  <a:latin typeface="#9Slide07 SVNDessert Menu Scrip" panose="00000500000000000000" pitchFamily="2" charset="0"/>
                  <a:ea typeface="SimSun" panose="02010600030101010101" pitchFamily="2" charset="-122"/>
                  <a:cs typeface="Times New Roman" panose="02020603050405020304" pitchFamily="18" charset="0"/>
                </a:rPr>
                <a:t>Hoạt động 2.3</a:t>
              </a:r>
              <a:r>
                <a:rPr lang="x-none" sz="2400" b="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x-none" sz="1800" b="1">
                  <a:solidFill>
                    <a:srgbClr val="00B050"/>
                  </a:solidFill>
                  <a:effectLst/>
                  <a:latin typeface="Times New Roman" panose="02020603050405020304" pitchFamily="18" charset="0"/>
                  <a:ea typeface="SimSun" panose="02010600030101010101" pitchFamily="2" charset="-122"/>
                </a:rPr>
                <a:t> </a:t>
              </a:r>
              <a:r>
                <a:rPr lang="x-none" sz="2800" b="1">
                  <a:solidFill>
                    <a:srgbClr val="FFFF00"/>
                  </a:solidFill>
                  <a:effectLst/>
                  <a:latin typeface="#9Slide03 SFU Futura_07" panose="00000900000000000000" pitchFamily="2" charset="0"/>
                  <a:ea typeface="SimSun" panose="02010600030101010101" pitchFamily="2" charset="-122"/>
                </a:rPr>
                <a:t>Tìm hiểu </a:t>
              </a:r>
              <a:r>
                <a:rPr lang="en-US" sz="2800" b="1">
                  <a:solidFill>
                    <a:srgbClr val="FFFF00"/>
                  </a:solidFill>
                  <a:effectLst/>
                  <a:latin typeface="#9Slide03 SFU Futura_07" panose="00000900000000000000" pitchFamily="2" charset="0"/>
                  <a:ea typeface="SimSun" panose="02010600030101010101" pitchFamily="2" charset="-122"/>
                </a:rPr>
                <a:t>XU HƯỚNG PHÁT TRIỂN NỀN NÔNG NGHIỆP</a:t>
              </a:r>
              <a:endParaRPr lang="en-US" sz="2800">
                <a:solidFill>
                  <a:srgbClr val="FFFF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10C85BDD-DCDF-BA3F-D5E0-CEA455B6AF13}"/>
              </a:ext>
            </a:extLst>
          </p:cNvPr>
          <p:cNvSpPr txBox="1"/>
          <p:nvPr/>
        </p:nvSpPr>
        <p:spPr>
          <a:xfrm>
            <a:off x="689148" y="3877222"/>
            <a:ext cx="9715760" cy="830997"/>
          </a:xfrm>
          <a:prstGeom prst="rect">
            <a:avLst/>
          </a:prstGeom>
          <a:solidFill>
            <a:srgbClr val="DAC084">
              <a:alpha val="32000"/>
            </a:srgbClr>
          </a:solidFill>
        </p:spPr>
        <p:txBody>
          <a:bodyPr wrap="square">
            <a:spAutoFit/>
          </a:bodyPr>
          <a:lstStyle/>
          <a:p>
            <a:pPr algn="just"/>
            <a:r>
              <a:rPr lang="vi-VN" sz="2400">
                <a:solidFill>
                  <a:srgbClr val="002060"/>
                </a:solidFill>
                <a:latin typeface="#9Slide03 SFU Futura_07" panose="00000900000000000000" pitchFamily="2" charset="0"/>
              </a:rPr>
              <a:t>+ Tổ chức sản xuất, nghiên cứu, chọn lọc giống, đổi mới phương thức quản lí, nâng cao trình đồ cơ giới hóa, tự động hóa;</a:t>
            </a:r>
          </a:p>
        </p:txBody>
      </p:sp>
      <p:sp>
        <p:nvSpPr>
          <p:cNvPr id="11" name="TextBox 10">
            <a:extLst>
              <a:ext uri="{FF2B5EF4-FFF2-40B4-BE49-F238E27FC236}">
                <a16:creationId xmlns:a16="http://schemas.microsoft.com/office/drawing/2014/main" id="{16E16B04-3BC4-349C-2E42-934BB96A056C}"/>
              </a:ext>
            </a:extLst>
          </p:cNvPr>
          <p:cNvSpPr txBox="1"/>
          <p:nvPr/>
        </p:nvSpPr>
        <p:spPr>
          <a:xfrm>
            <a:off x="2270124" y="628332"/>
            <a:ext cx="846137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9Slide03 SFU Futura_07" panose="00000900000000000000" pitchFamily="2" charset="0"/>
                <a:ea typeface="+mn-ea"/>
                <a:cs typeface="+mn-cs"/>
              </a:rPr>
              <a:t>IV.	Xu hướng phát triển nông nghiệp</a:t>
            </a:r>
          </a:p>
        </p:txBody>
      </p:sp>
      <p:sp>
        <p:nvSpPr>
          <p:cNvPr id="8" name="TextBox 7">
            <a:extLst>
              <a:ext uri="{FF2B5EF4-FFF2-40B4-BE49-F238E27FC236}">
                <a16:creationId xmlns:a16="http://schemas.microsoft.com/office/drawing/2014/main" id="{25164BC9-A746-BCF9-BE94-C335AE6B3F16}"/>
              </a:ext>
            </a:extLst>
          </p:cNvPr>
          <p:cNvSpPr txBox="1"/>
          <p:nvPr/>
        </p:nvSpPr>
        <p:spPr>
          <a:xfrm>
            <a:off x="689148" y="1469032"/>
            <a:ext cx="9715761" cy="46166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9Slide03 SFU Futura_07" panose="00000900000000000000" pitchFamily="2" charset="0"/>
                <a:ea typeface="+mn-ea"/>
                <a:cs typeface="+mn-cs"/>
              </a:rPr>
              <a:t>+ Phát triển </a:t>
            </a:r>
            <a:r>
              <a:rPr kumimoji="0" lang="en-US" sz="2400" b="0" i="0" u="none" strike="noStrike" kern="1200" cap="none" spc="0" normalizeH="0" baseline="0" noProof="0">
                <a:ln>
                  <a:noFill/>
                </a:ln>
                <a:solidFill>
                  <a:srgbClr val="002060"/>
                </a:solidFill>
                <a:effectLst/>
                <a:uLnTx/>
                <a:uFillTx/>
                <a:latin typeface="#9Slide03 SFU Futura_07" panose="00000900000000000000" pitchFamily="2" charset="0"/>
                <a:ea typeface="+mn-ea"/>
                <a:cs typeface="+mn-cs"/>
              </a:rPr>
              <a:t>cây</a:t>
            </a:r>
            <a:r>
              <a:rPr kumimoji="0" lang="en-US" sz="2400" b="0" i="0" u="none" strike="noStrike" kern="1200" cap="none" spc="0" normalizeH="0" noProof="0">
                <a:ln>
                  <a:noFill/>
                </a:ln>
                <a:solidFill>
                  <a:srgbClr val="002060"/>
                </a:solidFill>
                <a:effectLst/>
                <a:uLnTx/>
                <a:uFillTx/>
                <a:latin typeface="#9Slide03 SFU Futura_07" panose="00000900000000000000" pitchFamily="2" charset="0"/>
                <a:ea typeface="+mn-ea"/>
                <a:cs typeface="+mn-cs"/>
              </a:rPr>
              <a:t> trồng vật nuôi gắn với nhu cầu thị trường.</a:t>
            </a:r>
            <a:endParaRPr kumimoji="0" lang="vi-VN" sz="2400" b="0" i="0" u="none" strike="noStrike" kern="1200" cap="none" spc="0" normalizeH="0" baseline="0" noProof="0">
              <a:ln>
                <a:noFill/>
              </a:ln>
              <a:solidFill>
                <a:srgbClr val="002060"/>
              </a:solidFill>
              <a:effectLst/>
              <a:uLnTx/>
              <a:uFillTx/>
              <a:latin typeface="#9Slide03 SFU Futura_07" panose="00000900000000000000" pitchFamily="2" charset="0"/>
              <a:ea typeface="+mn-ea"/>
              <a:cs typeface="+mn-cs"/>
            </a:endParaRPr>
          </a:p>
        </p:txBody>
      </p:sp>
      <p:sp>
        <p:nvSpPr>
          <p:cNvPr id="12" name="TextBox 11">
            <a:extLst>
              <a:ext uri="{FF2B5EF4-FFF2-40B4-BE49-F238E27FC236}">
                <a16:creationId xmlns:a16="http://schemas.microsoft.com/office/drawing/2014/main" id="{42DAD6E1-651D-1018-8DA8-8BACF73C46D8}"/>
              </a:ext>
            </a:extLst>
          </p:cNvPr>
          <p:cNvSpPr txBox="1"/>
          <p:nvPr/>
        </p:nvSpPr>
        <p:spPr>
          <a:xfrm>
            <a:off x="689148" y="2303795"/>
            <a:ext cx="9715760" cy="1200329"/>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kumimoji="0" lang="vi-VN" sz="2400" b="0" i="0" u="none" strike="noStrike" kern="1200" cap="none" spc="0" normalizeH="0" baseline="0" noProof="0">
                <a:ln>
                  <a:noFill/>
                </a:ln>
                <a:solidFill>
                  <a:srgbClr val="002060"/>
                </a:solidFill>
                <a:effectLst/>
                <a:uLnTx/>
                <a:uFillTx/>
                <a:latin typeface="#9Slide03 SFU Futura_07" panose="00000900000000000000" pitchFamily="2" charset="0"/>
                <a:ea typeface="+mn-ea"/>
                <a:cs typeface="+mn-cs"/>
              </a:rPr>
              <a:t>+ </a:t>
            </a:r>
            <a:r>
              <a:rPr lang="vi-VN" sz="2400">
                <a:solidFill>
                  <a:srgbClr val="002060"/>
                </a:solidFill>
                <a:latin typeface="#9Slide03 SFU Futura_07" panose="00000900000000000000" pitchFamily="2" charset="0"/>
              </a:rPr>
              <a:t>Phát triển nông nghiệp gắn với xây dựng các vùng sản xuất hàng hóa tập trung, quy mô lớn, đáp ứng nhu cầu thị trường và cung cấp nguyên liệu cho công nghiệp chế biến.</a:t>
            </a:r>
            <a:endParaRPr kumimoji="0" lang="vi-VN" sz="2400" b="0" i="0" u="none" strike="noStrike" kern="1200" cap="none" spc="0" normalizeH="0" baseline="0" noProof="0">
              <a:ln>
                <a:noFill/>
              </a:ln>
              <a:solidFill>
                <a:srgbClr val="002060"/>
              </a:solidFill>
              <a:effectLst/>
              <a:uLnTx/>
              <a:uFillTx/>
              <a:latin typeface="#9Slide03 SFU Futura_07" panose="00000900000000000000" pitchFamily="2" charset="0"/>
              <a:ea typeface="+mn-ea"/>
              <a:cs typeface="+mn-cs"/>
            </a:endParaRPr>
          </a:p>
        </p:txBody>
      </p:sp>
      <p:pic>
        <p:nvPicPr>
          <p:cNvPr id="42" name="Picture 41">
            <a:extLst>
              <a:ext uri="{FF2B5EF4-FFF2-40B4-BE49-F238E27FC236}">
                <a16:creationId xmlns:a16="http://schemas.microsoft.com/office/drawing/2014/main" id="{396F853B-3B85-7541-1A51-A253AAA271C9}"/>
              </a:ext>
            </a:extLst>
          </p:cNvPr>
          <p:cNvPicPr>
            <a:picLocks noChangeAspect="1"/>
          </p:cNvPicPr>
          <p:nvPr/>
        </p:nvPicPr>
        <p:blipFill>
          <a:blip r:embed="rId3"/>
          <a:stretch>
            <a:fillRect/>
          </a:stretch>
        </p:blipFill>
        <p:spPr>
          <a:xfrm>
            <a:off x="10574966" y="3809219"/>
            <a:ext cx="1611909" cy="1611909"/>
          </a:xfrm>
          <a:prstGeom prst="ellipse">
            <a:avLst/>
          </a:prstGeom>
        </p:spPr>
      </p:pic>
      <p:pic>
        <p:nvPicPr>
          <p:cNvPr id="44" name="Picture 43">
            <a:extLst>
              <a:ext uri="{FF2B5EF4-FFF2-40B4-BE49-F238E27FC236}">
                <a16:creationId xmlns:a16="http://schemas.microsoft.com/office/drawing/2014/main" id="{A1A3F228-752B-E715-C627-CF9BA20F8AB9}"/>
              </a:ext>
            </a:extLst>
          </p:cNvPr>
          <p:cNvPicPr>
            <a:picLocks noChangeAspect="1"/>
          </p:cNvPicPr>
          <p:nvPr/>
        </p:nvPicPr>
        <p:blipFill rotWithShape="1">
          <a:blip r:embed="rId4"/>
          <a:srcRect l="1719" r="3687"/>
          <a:stretch/>
        </p:blipFill>
        <p:spPr>
          <a:xfrm>
            <a:off x="10660989" y="2455867"/>
            <a:ext cx="1294423" cy="1338735"/>
          </a:xfrm>
          <a:prstGeom prst="ellipse">
            <a:avLst/>
          </a:prstGeom>
        </p:spPr>
      </p:pic>
      <p:pic>
        <p:nvPicPr>
          <p:cNvPr id="45" name="Picture 44">
            <a:extLst>
              <a:ext uri="{FF2B5EF4-FFF2-40B4-BE49-F238E27FC236}">
                <a16:creationId xmlns:a16="http://schemas.microsoft.com/office/drawing/2014/main" id="{C86141A4-FE75-2C42-E17A-6FAD9E3FDB2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969" b="91094" l="10000" r="90000">
                        <a14:foregroundMark x1="37813" y1="7969" x2="38281" y2="16719"/>
                        <a14:foregroundMark x1="47969" y1="90625" x2="46563" y2="89063"/>
                        <a14:foregroundMark x1="30625" y1="91094" x2="30625" y2="91094"/>
                        <a14:foregroundMark x1="33594" y1="45313" x2="33594" y2="45313"/>
                        <a14:foregroundMark x1="40781" y1="39531" x2="46094" y2="50313"/>
                        <a14:foregroundMark x1="35469" y1="37500" x2="33906" y2="49375"/>
                        <a14:foregroundMark x1="71406" y1="35938" x2="71406" y2="35938"/>
                        <a14:foregroundMark x1="69688" y1="36094" x2="77656" y2="34375"/>
                        <a14:foregroundMark x1="77656" y1="34375" x2="77969" y2="34375"/>
                        <a14:foregroundMark x1="71563" y1="41406" x2="81563" y2="42813"/>
                      </a14:backgroundRemoval>
                    </a14:imgEffect>
                  </a14:imgLayer>
                </a14:imgProps>
              </a:ext>
            </a:extLst>
          </a:blip>
          <a:srcRect b="21006"/>
          <a:stretch/>
        </p:blipFill>
        <p:spPr>
          <a:xfrm>
            <a:off x="10660989" y="5246090"/>
            <a:ext cx="2040556" cy="1611910"/>
          </a:xfrm>
          <a:prstGeom prst="rect">
            <a:avLst/>
          </a:prstGeom>
        </p:spPr>
      </p:pic>
      <p:pic>
        <p:nvPicPr>
          <p:cNvPr id="48" name="Picture 47">
            <a:extLst>
              <a:ext uri="{FF2B5EF4-FFF2-40B4-BE49-F238E27FC236}">
                <a16:creationId xmlns:a16="http://schemas.microsoft.com/office/drawing/2014/main" id="{FEF92F36-39F3-A5E7-4297-C5FF94EB7BB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64" b="95000" l="4231" r="98846">
                        <a14:foregroundMark x1="16923" y1="35000" x2="27308" y2="37273"/>
                        <a14:foregroundMark x1="39615" y1="18182" x2="44231" y2="30909"/>
                        <a14:foregroundMark x1="4231" y1="31364" x2="4231" y2="31364"/>
                        <a14:foregroundMark x1="41154" y1="6818" x2="41154" y2="6818"/>
                        <a14:foregroundMark x1="26538" y1="75909" x2="26538" y2="75909"/>
                        <a14:foregroundMark x1="36538" y1="95000" x2="36538" y2="95000"/>
                        <a14:foregroundMark x1="37308" y1="78182" x2="37308" y2="78182"/>
                        <a14:foregroundMark x1="31154" y1="70455" x2="46923" y2="84091"/>
                        <a14:foregroundMark x1="78462" y1="76818" x2="93846" y2="84545"/>
                        <a14:foregroundMark x1="91923" y1="65909" x2="98846" y2="75455"/>
                        <a14:foregroundMark x1="24615" y1="33636" x2="24615" y2="33636"/>
                        <a14:foregroundMark x1="34615" y1="44091" x2="34615" y2="44091"/>
                        <a14:foregroundMark x1="40000" y1="44545" x2="40000" y2="44545"/>
                      </a14:backgroundRemoval>
                    </a14:imgEffect>
                  </a14:imgLayer>
                </a14:imgProps>
              </a:ext>
            </a:extLst>
          </a:blip>
          <a:stretch>
            <a:fillRect/>
          </a:stretch>
        </p:blipFill>
        <p:spPr>
          <a:xfrm flipH="1">
            <a:off x="10822656" y="927736"/>
            <a:ext cx="1175077" cy="914724"/>
          </a:xfrm>
          <a:prstGeom prst="rect">
            <a:avLst/>
          </a:prstGeom>
        </p:spPr>
      </p:pic>
      <p:sp>
        <p:nvSpPr>
          <p:cNvPr id="50" name="Oval 49">
            <a:extLst>
              <a:ext uri="{FF2B5EF4-FFF2-40B4-BE49-F238E27FC236}">
                <a16:creationId xmlns:a16="http://schemas.microsoft.com/office/drawing/2014/main" id="{4D6CA0AB-BD86-63B3-0E79-65681E9897CF}"/>
              </a:ext>
            </a:extLst>
          </p:cNvPr>
          <p:cNvSpPr/>
          <p:nvPr/>
        </p:nvSpPr>
        <p:spPr>
          <a:xfrm>
            <a:off x="10735310" y="825600"/>
            <a:ext cx="1299467" cy="1299467"/>
          </a:xfrm>
          <a:prstGeom prst="ellipse">
            <a:avLst/>
          </a:prstGeom>
          <a:blipFill dpi="0" rotWithShape="1">
            <a:blip r:embed="rId9">
              <a:alphaModFix amt="40000"/>
              <a:duotone>
                <a:srgbClr val="D34817">
                  <a:tint val="70000"/>
                  <a:shade val="63000"/>
                </a:srgbClr>
                <a:srgbClr val="D34817">
                  <a:tint val="10000"/>
                  <a:satMod val="150000"/>
                </a:srgbClr>
              </a:duotone>
            </a:blip>
            <a:srcRect/>
            <a:tile tx="0" ty="0" sx="60000" sy="59000" flip="none" algn="tl"/>
          </a:blip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ckwell" panose="02060603020205020403"/>
              <a:ea typeface="+mn-ea"/>
              <a:cs typeface="+mn-cs"/>
            </a:endParaRPr>
          </a:p>
        </p:txBody>
      </p:sp>
      <p:sp>
        <p:nvSpPr>
          <p:cNvPr id="2" name="TextBox 1">
            <a:extLst>
              <a:ext uri="{FF2B5EF4-FFF2-40B4-BE49-F238E27FC236}">
                <a16:creationId xmlns:a16="http://schemas.microsoft.com/office/drawing/2014/main" id="{1F241179-5FD5-3024-054F-4D2063BB7489}"/>
              </a:ext>
            </a:extLst>
          </p:cNvPr>
          <p:cNvSpPr txBox="1"/>
          <p:nvPr/>
        </p:nvSpPr>
        <p:spPr>
          <a:xfrm>
            <a:off x="689148" y="5081317"/>
            <a:ext cx="9715760" cy="1569660"/>
          </a:xfrm>
          <a:prstGeom prst="rect">
            <a:avLst/>
          </a:prstGeom>
          <a:solidFill>
            <a:srgbClr val="FFC000">
              <a:alpha val="32000"/>
            </a:srgbClr>
          </a:solidFill>
        </p:spPr>
        <p:txBody>
          <a:bodyPr wrap="square">
            <a:spAutoFit/>
          </a:bodyPr>
          <a:lstStyle/>
          <a:p>
            <a:pPr algn="just"/>
            <a:r>
              <a:rPr lang="vi-VN" sz="2400">
                <a:solidFill>
                  <a:srgbClr val="002060"/>
                </a:solidFill>
                <a:latin typeface="#9Slide03 SFU Futura_07" panose="00000900000000000000" pitchFamily="2" charset="0"/>
              </a:rPr>
              <a:t>+ Đẩy mạnh hợp tác liên kết, phát triển chuỗi giá trị, các mô hình nông nghiệp tiên tiến, ưu tiên phát triển công nghiệp chế biến, phát triển mô hình nông nghiệp mới. Tổ chức </a:t>
            </a:r>
            <a:r>
              <a:rPr lang="en-US" sz="2400">
                <a:solidFill>
                  <a:srgbClr val="002060"/>
                </a:solidFill>
                <a:latin typeface="#9Slide03 SFU Futura_07" panose="00000900000000000000" pitchFamily="2" charset="0"/>
              </a:rPr>
              <a:t>SX</a:t>
            </a:r>
            <a:r>
              <a:rPr lang="vi-VN" sz="2400">
                <a:solidFill>
                  <a:srgbClr val="002060"/>
                </a:solidFill>
                <a:latin typeface="#9Slide03 SFU Futura_07" panose="00000900000000000000" pitchFamily="2" charset="0"/>
              </a:rPr>
              <a:t>, nghiên cứu, chọn lọc giống, đổi mới phương thức quản lí, nâng cao trình đồ cơ giới hóa, tự động hóa;</a:t>
            </a:r>
          </a:p>
        </p:txBody>
      </p:sp>
    </p:spTree>
    <p:extLst>
      <p:ext uri="{BB962C8B-B14F-4D97-AF65-F5344CB8AC3E}">
        <p14:creationId xmlns:p14="http://schemas.microsoft.com/office/powerpoint/2010/main" val="278260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8" grpId="0" animBg="1"/>
      <p:bldP spid="12"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3">
                <a:lumMod val="20000"/>
                <a:lumOff val="80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F1E7E2F-C5D8-56E9-8E99-9F23F27EE2FC}"/>
              </a:ext>
            </a:extLst>
          </p:cNvPr>
          <p:cNvSpPr/>
          <p:nvPr/>
        </p:nvSpPr>
        <p:spPr>
          <a:xfrm>
            <a:off x="-326674" y="3938172"/>
            <a:ext cx="2782998" cy="761368"/>
          </a:xfrm>
          <a:prstGeom prst="roundRect">
            <a:avLst>
              <a:gd name="adj" fmla="val 50000"/>
            </a:avLst>
          </a:prstGeom>
          <a:blipFill dpi="0" rotWithShape="1">
            <a:blip r:embed="rId2">
              <a:alphaModFix amt="96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56BC280-51A9-E208-4264-08771ADF8B15}"/>
              </a:ext>
            </a:extLst>
          </p:cNvPr>
          <p:cNvSpPr/>
          <p:nvPr/>
        </p:nvSpPr>
        <p:spPr>
          <a:xfrm>
            <a:off x="-326674" y="3018457"/>
            <a:ext cx="2281347" cy="651827"/>
          </a:xfrm>
          <a:prstGeom prst="roundRect">
            <a:avLst>
              <a:gd name="adj" fmla="val 50000"/>
            </a:avLst>
          </a:prstGeom>
          <a:blipFill dpi="0" rotWithShape="1">
            <a:blip r:embed="rId2">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D387160-8F51-FDE9-8590-09710D0BA963}"/>
              </a:ext>
            </a:extLst>
          </p:cNvPr>
          <p:cNvSpPr/>
          <p:nvPr/>
        </p:nvSpPr>
        <p:spPr>
          <a:xfrm>
            <a:off x="-729776" y="2194749"/>
            <a:ext cx="2281347" cy="638972"/>
          </a:xfrm>
          <a:prstGeom prst="roundRect">
            <a:avLst>
              <a:gd name="adj" fmla="val 50000"/>
            </a:avLst>
          </a:prstGeom>
          <a:blipFill dpi="0" rotWithShape="1">
            <a:blip r:embed="rId2">
              <a:alphaModFix amt="36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8D0C4F0-4047-0623-A7B1-96E89304BF90}"/>
              </a:ext>
            </a:extLst>
          </p:cNvPr>
          <p:cNvPicPr>
            <a:picLocks noChangeAspect="1"/>
          </p:cNvPicPr>
          <p:nvPr/>
        </p:nvPicPr>
        <p:blipFill>
          <a:blip r:embed="rId3"/>
          <a:stretch>
            <a:fillRect/>
          </a:stretch>
        </p:blipFill>
        <p:spPr>
          <a:xfrm>
            <a:off x="3911478" y="2154165"/>
            <a:ext cx="8366491" cy="4708377"/>
          </a:xfrm>
          <a:prstGeom prst="rect">
            <a:avLst/>
          </a:prstGeom>
          <a:ln>
            <a:noFill/>
          </a:ln>
          <a:effectLst>
            <a:softEdge rad="112500"/>
          </a:effectLst>
        </p:spPr>
      </p:pic>
      <p:sp>
        <p:nvSpPr>
          <p:cNvPr id="13" name="TextBox 12">
            <a:extLst>
              <a:ext uri="{FF2B5EF4-FFF2-40B4-BE49-F238E27FC236}">
                <a16:creationId xmlns:a16="http://schemas.microsoft.com/office/drawing/2014/main" id="{F3676EC6-FD5D-BE8F-7112-65AFE582E122}"/>
              </a:ext>
            </a:extLst>
          </p:cNvPr>
          <p:cNvSpPr txBox="1"/>
          <p:nvPr/>
        </p:nvSpPr>
        <p:spPr>
          <a:xfrm>
            <a:off x="1288888" y="398419"/>
            <a:ext cx="10132738" cy="1611595"/>
          </a:xfrm>
          <a:prstGeom prst="rect">
            <a:avLst/>
          </a:prstGeom>
          <a:noFill/>
        </p:spPr>
        <p:txBody>
          <a:bodyPr wrap="square">
            <a:spAutoFit/>
          </a:bodyPr>
          <a:lstStyle/>
          <a:p>
            <a:pPr algn="just">
              <a:lnSpc>
                <a:spcPct val="120000"/>
              </a:lnSpc>
              <a:spcAft>
                <a:spcPts val="800"/>
              </a:spcAft>
            </a:pPr>
            <a:r>
              <a:rPr lang="en-US" sz="2800">
                <a:solidFill>
                  <a:srgbClr val="C00000"/>
                </a:solidFill>
                <a:effectLst/>
                <a:latin typeface="#9Slide05 SVNUT Triumph" panose="00000500000000000000" pitchFamily="2" charset="0"/>
                <a:ea typeface="Cambria" panose="02040503050406030204" pitchFamily="18" charset="0"/>
                <a:cs typeface="Times New Roman" panose="02020603050405020304" pitchFamily="18" charset="0"/>
              </a:rPr>
              <a:t>Liệt kê các nông sản đã có chỉ dẫn địa lí ở nước ta hiện nay, chọn một trông số các sản phẩm để tìm hiểu đặc điểm của sản phẩm đó, viết không quá 15 dòng.</a:t>
            </a:r>
            <a:endParaRPr lang="en-US" sz="2800">
              <a:solidFill>
                <a:srgbClr val="C00000"/>
              </a:solidFill>
              <a:effectLst/>
              <a:latin typeface="#9Slide05 SVNUT Triumph" panose="00000500000000000000" pitchFamily="2" charset="0"/>
              <a:ea typeface="Arial" panose="020B0604020202020204" pitchFamily="34" charset="0"/>
              <a:cs typeface="Times New Roman" panose="02020603050405020304" pitchFamily="18" charset="0"/>
            </a:endParaRPr>
          </a:p>
        </p:txBody>
      </p:sp>
      <p:sp>
        <p:nvSpPr>
          <p:cNvPr id="22" name="Arrow: Pentagon 21">
            <a:extLst>
              <a:ext uri="{FF2B5EF4-FFF2-40B4-BE49-F238E27FC236}">
                <a16:creationId xmlns:a16="http://schemas.microsoft.com/office/drawing/2014/main" id="{86610775-7EF3-F59B-DBA6-3C37E259E10A}"/>
              </a:ext>
            </a:extLst>
          </p:cNvPr>
          <p:cNvSpPr/>
          <p:nvPr/>
        </p:nvSpPr>
        <p:spPr>
          <a:xfrm>
            <a:off x="-9355" y="5283441"/>
            <a:ext cx="3633531" cy="1578543"/>
          </a:xfrm>
          <a:prstGeom prst="homePlate">
            <a:avLst/>
          </a:prstGeom>
          <a:blipFill dpi="0" rotWithShape="1">
            <a:blip r:embed="rId4">
              <a:alphaModFix amt="80000"/>
            </a:blip>
            <a:srcRect/>
            <a:tile tx="76200" ty="0" sx="60000" sy="59000" flip="none" algn="tl"/>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ckwell" panose="02060603020205020403"/>
              <a:ea typeface="+mn-ea"/>
              <a:cs typeface="+mn-cs"/>
            </a:endParaRPr>
          </a:p>
        </p:txBody>
      </p:sp>
      <p:sp>
        <p:nvSpPr>
          <p:cNvPr id="28" name="TextBox 27">
            <a:extLst>
              <a:ext uri="{FF2B5EF4-FFF2-40B4-BE49-F238E27FC236}">
                <a16:creationId xmlns:a16="http://schemas.microsoft.com/office/drawing/2014/main" id="{B5706D2D-A9DF-30F7-8A7B-E375651CE4D8}"/>
              </a:ext>
            </a:extLst>
          </p:cNvPr>
          <p:cNvSpPr txBox="1"/>
          <p:nvPr/>
        </p:nvSpPr>
        <p:spPr>
          <a:xfrm>
            <a:off x="-210688" y="5571743"/>
            <a:ext cx="3524518" cy="923330"/>
          </a:xfrm>
          <a:prstGeom prst="rect">
            <a:avLst/>
          </a:prstGeom>
          <a:noFill/>
        </p:spPr>
        <p:txBody>
          <a:bodyPr wrap="square">
            <a:spAutoFit/>
          </a:bodyPr>
          <a:lstStyle/>
          <a:p>
            <a:pPr algn="ctr">
              <a:defRPr/>
            </a:pPr>
            <a:r>
              <a:rPr lang="en-US" sz="5400">
                <a:solidFill>
                  <a:srgbClr val="0000FF"/>
                </a:solidFill>
                <a:latin typeface="#9Slide07 Cadena" panose="02000503000000020004" pitchFamily="2" charset="0"/>
              </a:rPr>
              <a:t>Vận dụng</a:t>
            </a:r>
            <a:endParaRPr lang="vi-VN" sz="5400">
              <a:solidFill>
                <a:srgbClr val="0000FF"/>
              </a:solidFill>
              <a:latin typeface="#9Slide07 Cadena" panose="02000503000000020004" pitchFamily="2" charset="0"/>
            </a:endParaRPr>
          </a:p>
        </p:txBody>
      </p:sp>
    </p:spTree>
    <p:extLst>
      <p:ext uri="{BB962C8B-B14F-4D97-AF65-F5344CB8AC3E}">
        <p14:creationId xmlns:p14="http://schemas.microsoft.com/office/powerpoint/2010/main" val="4274568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Default Design">
  <a:themeElements>
    <a:clrScheme name="">
      <a:dk1>
        <a:srgbClr val="4C4C4C"/>
      </a:dk1>
      <a:lt1>
        <a:srgbClr val="FFFFFF"/>
      </a:lt1>
      <a:dk2>
        <a:srgbClr val="66CCFF"/>
      </a:dk2>
      <a:lt2>
        <a:srgbClr val="666666"/>
      </a:lt2>
      <a:accent1>
        <a:srgbClr val="66CCFF"/>
      </a:accent1>
      <a:accent2>
        <a:srgbClr val="00FF80"/>
      </a:accent2>
      <a:accent3>
        <a:srgbClr val="FFFFFF"/>
      </a:accent3>
      <a:accent4>
        <a:srgbClr val="404040"/>
      </a:accent4>
      <a:accent5>
        <a:srgbClr val="B8E2FF"/>
      </a:accent5>
      <a:accent6>
        <a:srgbClr val="00E773"/>
      </a:accent6>
      <a:hlink>
        <a:srgbClr val="666666"/>
      </a:hlink>
      <a:folHlink>
        <a:srgbClr val="FF008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5.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1041</TotalTime>
  <Words>523</Words>
  <Application>Microsoft Office PowerPoint</Application>
  <PresentationFormat>Màn hình rộng</PresentationFormat>
  <Paragraphs>38</Paragraphs>
  <Slides>9</Slides>
  <Notes>0</Notes>
  <HiddenSlides>0</HiddenSlides>
  <MMClips>0</MMClips>
  <ScaleCrop>false</ScaleCrop>
  <HeadingPairs>
    <vt:vector size="6" baseType="variant">
      <vt:variant>
        <vt:lpstr>Phông được Dùng</vt:lpstr>
      </vt:variant>
      <vt:variant>
        <vt:i4>19</vt:i4>
      </vt:variant>
      <vt:variant>
        <vt:lpstr>Chủ đề</vt:lpstr>
      </vt:variant>
      <vt:variant>
        <vt:i4>4</vt:i4>
      </vt:variant>
      <vt:variant>
        <vt:lpstr>Tiêu đề Bản chiếu</vt:lpstr>
      </vt:variant>
      <vt:variant>
        <vt:i4>9</vt:i4>
      </vt:variant>
    </vt:vector>
  </HeadingPairs>
  <TitlesOfParts>
    <vt:vector size="32" baseType="lpstr">
      <vt:lpstr>#9Slide07 SVNStick A Round</vt:lpstr>
      <vt:lpstr>#9Slide05 Claudia</vt:lpstr>
      <vt:lpstr>Wingdings 3</vt:lpstr>
      <vt:lpstr>#9Slide05 SVNKitten</vt:lpstr>
      <vt:lpstr>Times New Roman</vt:lpstr>
      <vt:lpstr>Century Gothic</vt:lpstr>
      <vt:lpstr>Calibri</vt:lpstr>
      <vt:lpstr>#9Slide05 SVNSteady</vt:lpstr>
      <vt:lpstr>#9Slide03 SFU Futura_07</vt:lpstr>
      <vt:lpstr>Rockwell</vt:lpstr>
      <vt:lpstr>Calibri Light</vt:lpstr>
      <vt:lpstr>Arial</vt:lpstr>
      <vt:lpstr>Aptos Display</vt:lpstr>
      <vt:lpstr>#9Slide07 Cadena</vt:lpstr>
      <vt:lpstr>Euphemia</vt:lpstr>
      <vt:lpstr>Aptos</vt:lpstr>
      <vt:lpstr>#9Slide07 SVNDessert Menu Scrip</vt:lpstr>
      <vt:lpstr>#9Slide05 SVNVandella</vt:lpstr>
      <vt:lpstr>#9Slide05 SVNUT Triumph</vt:lpstr>
      <vt:lpstr>Retrospect</vt:lpstr>
      <vt:lpstr>Default Design</vt:lpstr>
      <vt:lpstr>1_Office Theme</vt:lpstr>
      <vt:lpstr>Slice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Chan Tran</dc:creator>
  <cp:lastModifiedBy>Tuyến Võ</cp:lastModifiedBy>
  <cp:revision>21</cp:revision>
  <dcterms:created xsi:type="dcterms:W3CDTF">2024-04-14T06:35:31Z</dcterms:created>
  <dcterms:modified xsi:type="dcterms:W3CDTF">2024-12-12T06:46:28Z</dcterms:modified>
</cp:coreProperties>
</file>